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4137C-554D-4391-AEAF-02C06D1C672D}" v="35" dt="2024-11-19T18:52:5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630A-5671-0479-6D58-40E011F95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18EFF-6651-C3AA-DFD1-0E6D2C60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A2872-2FA3-F4BD-0FE5-D15455B8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202B-C72C-4E72-BD46-4E29EE847063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AA6C-BEC7-3A51-26B0-411C5BCF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FD2FA-A585-5C65-CE76-E197C1E7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9F69-0EC3-4960-8296-E88723558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6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E664-10ED-127F-5F63-FAF6275A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C75E0-6E8F-9093-2B5E-78D816733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241D0-A36C-B783-A93E-6310198C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202B-C72C-4E72-BD46-4E29EE847063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92D4-C984-669B-7013-D07ECCAA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679C-E519-5CA9-5BDC-B45FDF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9F69-0EC3-4960-8296-E88723558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35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45314-8E17-4AC6-D2BB-29260A2D6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26C9B-3ABB-4519-475A-8C6310895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99E6-C45B-CBB3-BFBC-859199B7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202B-C72C-4E72-BD46-4E29EE847063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0E76-1AA2-F40B-0944-739B29DC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1322-EC85-7085-84D4-8A69E58A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9F69-0EC3-4960-8296-E88723558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03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577A-47A7-0144-4960-F2650091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5CC8-7CBB-AEA6-FB8D-9DF02DFC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71D1-F7FF-607D-616F-8DB64796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202B-C72C-4E72-BD46-4E29EE847063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D2B7-0652-0B6F-7ECC-D6FF894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F9EE-5A3C-D8D3-1F6A-8699317B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9F69-0EC3-4960-8296-E88723558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94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CCAE-51A7-7295-E69C-2C714901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52F14-2B8C-6BD8-4DDC-E031068E1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44E4-3583-0062-EDF1-4ABE8E1D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202B-C72C-4E72-BD46-4E29EE847063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3043-0D52-FCA3-E9AF-40050F00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A84DB-F105-66A8-B60F-B29D585D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9F69-0EC3-4960-8296-E88723558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87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D50B-EA8D-269A-2AF0-2949BC6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FC80-0CF7-2005-3D10-E3B3D7690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F072A-610D-5437-39B9-884A2A3BD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9FDCE-D80A-57B2-7781-60665D43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202B-C72C-4E72-BD46-4E29EE847063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F8785-C79C-3274-4C2F-BFCCAD1E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CECEE-8FEB-C38A-7EA3-6747C506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9F69-0EC3-4960-8296-E88723558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29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D663-F529-D304-5A7F-45B83AC5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92700-EC95-4BDF-5E36-2E060543F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D5218-AD2A-64B2-13D2-EFC503CF2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89AA0-4C53-1DFE-1261-A4AE5B6E2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94C02-44B2-5F88-51BE-B1C09DFF3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0404D-2DBC-A798-4E52-3603159C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202B-C72C-4E72-BD46-4E29EE847063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A4A2A-4EF0-5BCA-76D8-DA66C325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579C2-3F9E-449A-98EC-17AF1027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9F69-0EC3-4960-8296-E88723558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68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B698-E7DD-A604-8CE4-CDC14247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0E0A6-9561-17F4-FF10-DB856C1D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202B-C72C-4E72-BD46-4E29EE847063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D86AD-5410-86A2-6308-DC4B7FA8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5A9E1-1224-ED94-5ABE-9F54A3E5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9F69-0EC3-4960-8296-E88723558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6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078F0-5657-D744-5249-4E45E3F7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202B-C72C-4E72-BD46-4E29EE847063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57D95-646E-08BF-5D76-90F4412A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C3E7E-25B2-2BDB-BEAC-EECFA219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9F69-0EC3-4960-8296-E88723558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16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C9CF-E8C1-F561-83D7-A04C9B35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0E90-AF1D-5586-D43D-27C06C83E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7C555-1BEF-7BA5-F934-AEF12607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17A83-44DD-04A5-79EF-E3D7FCD6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202B-C72C-4E72-BD46-4E29EE847063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5F524-CA23-B5B0-AF08-26F46156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8002-F23A-E20A-0F3C-5E67C472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9F69-0EC3-4960-8296-E88723558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91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D68A-8A28-23AB-C67F-4BF08935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6ECBD-F82F-01DE-5C0C-A48081489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00B57-C3B7-970A-BF35-6E836DAC2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FC836-6322-DA23-3BC7-1D013937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202B-C72C-4E72-BD46-4E29EE847063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70C0E-2518-1830-4F60-69047861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61D98-1CF4-5D11-88DA-3E0387D6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9F69-0EC3-4960-8296-E88723558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80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80C26-E62B-C1BA-5717-C10299F5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E042-E8EC-4099-D79A-8D47E9912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24DE-C3CD-F948-EF4C-D8E53BE46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9202B-C72C-4E72-BD46-4E29EE847063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72C5-AADC-0EEF-AAA6-EAAD2D083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8A09-28A2-143F-7EA3-6AFD58142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039F69-0EC3-4960-8296-E88723558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92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7B5F04B-DDEF-0174-D574-ED4165C01912}"/>
              </a:ext>
            </a:extLst>
          </p:cNvPr>
          <p:cNvGrpSpPr>
            <a:grpSpLocks noChangeAspect="1"/>
          </p:cNvGrpSpPr>
          <p:nvPr/>
        </p:nvGrpSpPr>
        <p:grpSpPr>
          <a:xfrm>
            <a:off x="1775832" y="198000"/>
            <a:ext cx="6869247" cy="6660000"/>
            <a:chOff x="4487331" y="1399116"/>
            <a:chExt cx="3196169" cy="30988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F4E90B-D3EF-57B7-8F9F-3EF71BC50028}"/>
                </a:ext>
              </a:extLst>
            </p:cNvPr>
            <p:cNvSpPr/>
            <p:nvPr/>
          </p:nvSpPr>
          <p:spPr>
            <a:xfrm>
              <a:off x="4487333" y="1409700"/>
              <a:ext cx="461434" cy="45296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34248D-C2EC-60A0-0136-B604946A9E8B}"/>
                </a:ext>
              </a:extLst>
            </p:cNvPr>
            <p:cNvSpPr/>
            <p:nvPr/>
          </p:nvSpPr>
          <p:spPr>
            <a:xfrm>
              <a:off x="5022850" y="1409700"/>
              <a:ext cx="461434" cy="4529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101220-DFC4-489F-A09F-74B447FC7DD3}"/>
                </a:ext>
              </a:extLst>
            </p:cNvPr>
            <p:cNvSpPr/>
            <p:nvPr/>
          </p:nvSpPr>
          <p:spPr>
            <a:xfrm>
              <a:off x="4487333" y="1943100"/>
              <a:ext cx="461434" cy="4529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33C1BB-7812-6CDD-E8C8-62BA21684551}"/>
                </a:ext>
              </a:extLst>
            </p:cNvPr>
            <p:cNvSpPr/>
            <p:nvPr/>
          </p:nvSpPr>
          <p:spPr>
            <a:xfrm>
              <a:off x="5022850" y="1943100"/>
              <a:ext cx="461434" cy="45296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55E966-9E02-DF2D-B3C9-1BBDCF2A69A2}"/>
                </a:ext>
              </a:extLst>
            </p:cNvPr>
            <p:cNvSpPr/>
            <p:nvPr/>
          </p:nvSpPr>
          <p:spPr>
            <a:xfrm>
              <a:off x="4487333" y="3500968"/>
              <a:ext cx="461434" cy="4529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80FB6F-24B2-FE11-E226-AE40DB91EC6A}"/>
                </a:ext>
              </a:extLst>
            </p:cNvPr>
            <p:cNvSpPr/>
            <p:nvPr/>
          </p:nvSpPr>
          <p:spPr>
            <a:xfrm>
              <a:off x="5022850" y="3500968"/>
              <a:ext cx="461434" cy="4529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4AB5F-5066-CFE3-737C-F74A04C1082B}"/>
                </a:ext>
              </a:extLst>
            </p:cNvPr>
            <p:cNvSpPr/>
            <p:nvPr/>
          </p:nvSpPr>
          <p:spPr>
            <a:xfrm>
              <a:off x="4487333" y="4034368"/>
              <a:ext cx="461434" cy="45296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1270E1-CD19-D329-02C0-648BBF4C45F4}"/>
                </a:ext>
              </a:extLst>
            </p:cNvPr>
            <p:cNvSpPr/>
            <p:nvPr/>
          </p:nvSpPr>
          <p:spPr>
            <a:xfrm>
              <a:off x="5022850" y="4034368"/>
              <a:ext cx="461434" cy="45296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F0F0A-BAE9-7540-A9A0-44CA88B9D9B8}"/>
                </a:ext>
              </a:extLst>
            </p:cNvPr>
            <p:cNvSpPr/>
            <p:nvPr/>
          </p:nvSpPr>
          <p:spPr>
            <a:xfrm>
              <a:off x="4487331" y="2472267"/>
              <a:ext cx="996951" cy="4529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2BD2DB-424F-4E2B-B22F-837DC1F62AF6}"/>
                </a:ext>
              </a:extLst>
            </p:cNvPr>
            <p:cNvSpPr/>
            <p:nvPr/>
          </p:nvSpPr>
          <p:spPr>
            <a:xfrm>
              <a:off x="4487332" y="2971801"/>
              <a:ext cx="996951" cy="45296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3FF956-3819-567A-DF55-55ECB4E67D0B}"/>
                </a:ext>
              </a:extLst>
            </p:cNvPr>
            <p:cNvSpPr/>
            <p:nvPr/>
          </p:nvSpPr>
          <p:spPr>
            <a:xfrm rot="5400000">
              <a:off x="5294841" y="3772960"/>
              <a:ext cx="996951" cy="45296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0A84D5-3CF3-72E7-FEBA-8072DBB30DC8}"/>
                </a:ext>
              </a:extLst>
            </p:cNvPr>
            <p:cNvSpPr/>
            <p:nvPr/>
          </p:nvSpPr>
          <p:spPr>
            <a:xfrm rot="5400000">
              <a:off x="5862110" y="3772959"/>
              <a:ext cx="996951" cy="4529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18" name="L-Shape 17">
              <a:extLst>
                <a:ext uri="{FF2B5EF4-FFF2-40B4-BE49-F238E27FC236}">
                  <a16:creationId xmlns:a16="http://schemas.microsoft.com/office/drawing/2014/main" id="{A0FA829C-4C23-1433-3688-6A984F7164D4}"/>
                </a:ext>
              </a:extLst>
            </p:cNvPr>
            <p:cNvSpPr/>
            <p:nvPr/>
          </p:nvSpPr>
          <p:spPr>
            <a:xfrm rot="10800000">
              <a:off x="6134102" y="1399116"/>
              <a:ext cx="1549398" cy="1526116"/>
            </a:xfrm>
            <a:prstGeom prst="corner">
              <a:avLst>
                <a:gd name="adj1" fmla="val 29156"/>
                <a:gd name="adj2" fmla="val 63408"/>
              </a:avLst>
            </a:prstGeom>
            <a:solidFill>
              <a:schemeClr val="accent1">
                <a:lumMod val="75000"/>
                <a:alpha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13159B-4812-EE8F-17BE-8B6FCEB9DA58}"/>
                </a:ext>
              </a:extLst>
            </p:cNvPr>
            <p:cNvSpPr/>
            <p:nvPr/>
          </p:nvSpPr>
          <p:spPr>
            <a:xfrm rot="5400000">
              <a:off x="5310717" y="1671108"/>
              <a:ext cx="996951" cy="4529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2A0A31-FDF0-4E14-1AAB-8AE7DB29CCFE}"/>
                </a:ext>
              </a:extLst>
            </p:cNvPr>
            <p:cNvGrpSpPr/>
            <p:nvPr/>
          </p:nvGrpSpPr>
          <p:grpSpPr>
            <a:xfrm>
              <a:off x="5531909" y="2472267"/>
              <a:ext cx="1128188" cy="952501"/>
              <a:chOff x="5531909" y="2472267"/>
              <a:chExt cx="1128188" cy="95250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B11C791-2E1C-80F1-9B5D-D9CA21809091}"/>
                  </a:ext>
                </a:extLst>
              </p:cNvPr>
              <p:cNvSpPr/>
              <p:nvPr/>
            </p:nvSpPr>
            <p:spPr>
              <a:xfrm>
                <a:off x="5748867" y="2472267"/>
                <a:ext cx="232833" cy="207433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58BC4C-1F02-68C0-1F3A-2E343A169E32}"/>
                  </a:ext>
                </a:extLst>
              </p:cNvPr>
              <p:cNvSpPr/>
              <p:nvPr/>
            </p:nvSpPr>
            <p:spPr>
              <a:xfrm>
                <a:off x="6212413" y="2472267"/>
                <a:ext cx="232833" cy="207433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BC576F-9F77-464B-C1DE-0537367A9503}"/>
                  </a:ext>
                </a:extLst>
              </p:cNvPr>
              <p:cNvSpPr/>
              <p:nvPr/>
            </p:nvSpPr>
            <p:spPr>
              <a:xfrm>
                <a:off x="5531909" y="2679700"/>
                <a:ext cx="232833" cy="207433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C5F6FBD-B6CE-64E6-ADF4-348202A7BDCA}"/>
                  </a:ext>
                </a:extLst>
              </p:cNvPr>
              <p:cNvSpPr/>
              <p:nvPr/>
            </p:nvSpPr>
            <p:spPr>
              <a:xfrm>
                <a:off x="5984875" y="2681816"/>
                <a:ext cx="232833" cy="207433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B2FB0B6-CC05-3814-3F8D-BC1E32C7A601}"/>
                  </a:ext>
                </a:extLst>
              </p:cNvPr>
              <p:cNvSpPr/>
              <p:nvPr/>
            </p:nvSpPr>
            <p:spPr>
              <a:xfrm>
                <a:off x="5761567" y="2897716"/>
                <a:ext cx="232833" cy="207433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CF4832D-649B-FFC5-6538-B99E0DDEBE28}"/>
                  </a:ext>
                </a:extLst>
              </p:cNvPr>
              <p:cNvSpPr/>
              <p:nvPr/>
            </p:nvSpPr>
            <p:spPr>
              <a:xfrm>
                <a:off x="6225113" y="2897716"/>
                <a:ext cx="232833" cy="207433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3CF870-A035-0F81-95CD-F31B7821DFF5}"/>
                  </a:ext>
                </a:extLst>
              </p:cNvPr>
              <p:cNvSpPr/>
              <p:nvPr/>
            </p:nvSpPr>
            <p:spPr>
              <a:xfrm>
                <a:off x="5544609" y="3105149"/>
                <a:ext cx="232833" cy="207433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C9118A2-B6F3-7F2E-1D60-5E2813181CE7}"/>
                  </a:ext>
                </a:extLst>
              </p:cNvPr>
              <p:cNvSpPr/>
              <p:nvPr/>
            </p:nvSpPr>
            <p:spPr>
              <a:xfrm>
                <a:off x="5997575" y="3107265"/>
                <a:ext cx="232833" cy="207433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B8F52A3-254F-5E45-EB4E-69EA91B8B748}"/>
                  </a:ext>
                </a:extLst>
              </p:cNvPr>
              <p:cNvSpPr/>
              <p:nvPr/>
            </p:nvSpPr>
            <p:spPr>
              <a:xfrm>
                <a:off x="6445247" y="2690283"/>
                <a:ext cx="198972" cy="207433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3F0E0B2-023F-2175-5C13-1D35D3F99AE8}"/>
                  </a:ext>
                </a:extLst>
              </p:cNvPr>
              <p:cNvSpPr/>
              <p:nvPr/>
            </p:nvSpPr>
            <p:spPr>
              <a:xfrm>
                <a:off x="6461125" y="3100919"/>
                <a:ext cx="198972" cy="207433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9B2829-492A-D96D-86AC-4E26E0DD4961}"/>
                  </a:ext>
                </a:extLst>
              </p:cNvPr>
              <p:cNvSpPr/>
              <p:nvPr/>
            </p:nvSpPr>
            <p:spPr>
              <a:xfrm>
                <a:off x="6229342" y="3321051"/>
                <a:ext cx="228603" cy="103717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36D9064-1689-0A5D-248E-43B92D838FA5}"/>
                  </a:ext>
                </a:extLst>
              </p:cNvPr>
              <p:cNvSpPr/>
              <p:nvPr/>
            </p:nvSpPr>
            <p:spPr>
              <a:xfrm>
                <a:off x="5778497" y="3321051"/>
                <a:ext cx="198972" cy="103717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1AAA1C-DC05-08AD-D7C6-D3215C9A1C5D}"/>
                </a:ext>
              </a:extLst>
            </p:cNvPr>
            <p:cNvSpPr/>
            <p:nvPr/>
          </p:nvSpPr>
          <p:spPr>
            <a:xfrm>
              <a:off x="6134101" y="1947773"/>
              <a:ext cx="461434" cy="4529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</p:grpSp>
    </p:spTree>
    <p:extLst>
      <p:ext uri="{BB962C8B-B14F-4D97-AF65-F5344CB8AC3E}">
        <p14:creationId xmlns:p14="http://schemas.microsoft.com/office/powerpoint/2010/main" val="112619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83274C-7C29-5BB6-323C-FDEC4147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51461" y="88102"/>
            <a:ext cx="6889077" cy="66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0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rectangle with lines&#10;&#10;Description automatically generated">
            <a:extLst>
              <a:ext uri="{FF2B5EF4-FFF2-40B4-BE49-F238E27FC236}">
                <a16:creationId xmlns:a16="http://schemas.microsoft.com/office/drawing/2014/main" id="{E8700A62-04AD-DB3F-3035-AADCD7BF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1031C5-113F-D8B3-E7E8-C58AB16B2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10000"/>
          </a:blip>
          <a:stretch>
            <a:fillRect/>
          </a:stretch>
        </p:blipFill>
        <p:spPr>
          <a:xfrm>
            <a:off x="2965450" y="267026"/>
            <a:ext cx="4470399" cy="43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5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Uros Kuzmanov</dc:creator>
  <cp:lastModifiedBy>Uros Kuzmanov</cp:lastModifiedBy>
  <cp:revision>1</cp:revision>
  <dcterms:created xsi:type="dcterms:W3CDTF">2024-11-19T18:20:36Z</dcterms:created>
  <dcterms:modified xsi:type="dcterms:W3CDTF">2024-11-19T20:27:19Z</dcterms:modified>
</cp:coreProperties>
</file>