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B8C28-CE1C-40E9-AE3A-501FE96BA8CB}" v="69" dt="2024-04-27T15:01:34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os Kuzmanov" userId="9dea3f15909c750c" providerId="LiveId" clId="{F54B8C28-CE1C-40E9-AE3A-501FE96BA8CB}"/>
    <pc:docChg chg="undo custSel addSld modSld">
      <pc:chgData name="Uros Kuzmanov" userId="9dea3f15909c750c" providerId="LiveId" clId="{F54B8C28-CE1C-40E9-AE3A-501FE96BA8CB}" dt="2024-04-27T15:01:34.172" v="2517" actId="164"/>
      <pc:docMkLst>
        <pc:docMk/>
      </pc:docMkLst>
      <pc:sldChg chg="addSp delSp modSp new mod">
        <pc:chgData name="Uros Kuzmanov" userId="9dea3f15909c750c" providerId="LiveId" clId="{F54B8C28-CE1C-40E9-AE3A-501FE96BA8CB}" dt="2024-04-25T19:55:19.169" v="123" actId="478"/>
        <pc:sldMkLst>
          <pc:docMk/>
          <pc:sldMk cId="3081940289" sldId="256"/>
        </pc:sldMkLst>
        <pc:spChg chg="del">
          <ac:chgData name="Uros Kuzmanov" userId="9dea3f15909c750c" providerId="LiveId" clId="{F54B8C28-CE1C-40E9-AE3A-501FE96BA8CB}" dt="2024-04-25T19:46:20.991" v="1" actId="478"/>
          <ac:spMkLst>
            <pc:docMk/>
            <pc:sldMk cId="3081940289" sldId="256"/>
            <ac:spMk id="2" creationId="{02DBD789-F955-A1AD-CCC2-A3E982DBB4EE}"/>
          </ac:spMkLst>
        </pc:spChg>
        <pc:spChg chg="del">
          <ac:chgData name="Uros Kuzmanov" userId="9dea3f15909c750c" providerId="LiveId" clId="{F54B8C28-CE1C-40E9-AE3A-501FE96BA8CB}" dt="2024-04-25T19:46:21.991" v="2" actId="478"/>
          <ac:spMkLst>
            <pc:docMk/>
            <pc:sldMk cId="3081940289" sldId="256"/>
            <ac:spMk id="3" creationId="{F7177DD2-EA24-6E40-77E5-90FDC281F036}"/>
          </ac:spMkLst>
        </pc:spChg>
        <pc:spChg chg="add mod">
          <ac:chgData name="Uros Kuzmanov" userId="9dea3f15909c750c" providerId="LiveId" clId="{F54B8C28-CE1C-40E9-AE3A-501FE96BA8CB}" dt="2024-04-25T19:47:40.897" v="27" actId="1076"/>
          <ac:spMkLst>
            <pc:docMk/>
            <pc:sldMk cId="3081940289" sldId="256"/>
            <ac:spMk id="6" creationId="{559FB83A-899C-7FBC-FAC7-8074B6619E1F}"/>
          </ac:spMkLst>
        </pc:spChg>
        <pc:spChg chg="add mod">
          <ac:chgData name="Uros Kuzmanov" userId="9dea3f15909c750c" providerId="LiveId" clId="{F54B8C28-CE1C-40E9-AE3A-501FE96BA8CB}" dt="2024-04-25T19:47:43.679" v="28" actId="1076"/>
          <ac:spMkLst>
            <pc:docMk/>
            <pc:sldMk cId="3081940289" sldId="256"/>
            <ac:spMk id="7" creationId="{18AA3529-B6D9-1623-FE0C-E98705042B71}"/>
          </ac:spMkLst>
        </pc:spChg>
        <pc:spChg chg="add mod">
          <ac:chgData name="Uros Kuzmanov" userId="9dea3f15909c750c" providerId="LiveId" clId="{F54B8C28-CE1C-40E9-AE3A-501FE96BA8CB}" dt="2024-04-25T19:47:37.647" v="26" actId="1076"/>
          <ac:spMkLst>
            <pc:docMk/>
            <pc:sldMk cId="3081940289" sldId="256"/>
            <ac:spMk id="8" creationId="{8FB85867-14F4-3174-5EEC-500982B80F37}"/>
          </ac:spMkLst>
        </pc:spChg>
        <pc:spChg chg="add mod">
          <ac:chgData name="Uros Kuzmanov" userId="9dea3f15909c750c" providerId="LiveId" clId="{F54B8C28-CE1C-40E9-AE3A-501FE96BA8CB}" dt="2024-04-25T19:47:33.801" v="25" actId="1076"/>
          <ac:spMkLst>
            <pc:docMk/>
            <pc:sldMk cId="3081940289" sldId="256"/>
            <ac:spMk id="9" creationId="{AEB9CB09-05EF-6D7A-6B6F-FE9186F87CE4}"/>
          </ac:spMkLst>
        </pc:spChg>
        <pc:spChg chg="add mod">
          <ac:chgData name="Uros Kuzmanov" userId="9dea3f15909c750c" providerId="LiveId" clId="{F54B8C28-CE1C-40E9-AE3A-501FE96BA8CB}" dt="2024-04-25T19:54:36.653" v="111" actId="14100"/>
          <ac:spMkLst>
            <pc:docMk/>
            <pc:sldMk cId="3081940289" sldId="256"/>
            <ac:spMk id="10" creationId="{944E4A68-FAA1-2108-752C-68D3B5EB3189}"/>
          </ac:spMkLst>
        </pc:spChg>
        <pc:spChg chg="add mod">
          <ac:chgData name="Uros Kuzmanov" userId="9dea3f15909c750c" providerId="LiveId" clId="{F54B8C28-CE1C-40E9-AE3A-501FE96BA8CB}" dt="2024-04-25T19:55:06.743" v="121" actId="14100"/>
          <ac:spMkLst>
            <pc:docMk/>
            <pc:sldMk cId="3081940289" sldId="256"/>
            <ac:spMk id="11" creationId="{029BDB0E-1B4E-7A36-2DA6-47A41F975A02}"/>
          </ac:spMkLst>
        </pc:spChg>
        <pc:spChg chg="add mod ord">
          <ac:chgData name="Uros Kuzmanov" userId="9dea3f15909c750c" providerId="LiveId" clId="{F54B8C28-CE1C-40E9-AE3A-501FE96BA8CB}" dt="2024-04-25T19:55:05.475" v="118" actId="1076"/>
          <ac:spMkLst>
            <pc:docMk/>
            <pc:sldMk cId="3081940289" sldId="256"/>
            <ac:spMk id="13" creationId="{7B5DDFF3-DE88-E9B6-C92A-8EB429FFC0C8}"/>
          </ac:spMkLst>
        </pc:spChg>
        <pc:spChg chg="add mod">
          <ac:chgData name="Uros Kuzmanov" userId="9dea3f15909c750c" providerId="LiveId" clId="{F54B8C28-CE1C-40E9-AE3A-501FE96BA8CB}" dt="2024-04-25T19:48:58.002" v="56" actId="1076"/>
          <ac:spMkLst>
            <pc:docMk/>
            <pc:sldMk cId="3081940289" sldId="256"/>
            <ac:spMk id="14" creationId="{C1EA7EA5-828E-085B-597A-20F89358A4BD}"/>
          </ac:spMkLst>
        </pc:spChg>
        <pc:spChg chg="add mod">
          <ac:chgData name="Uros Kuzmanov" userId="9dea3f15909c750c" providerId="LiveId" clId="{F54B8C28-CE1C-40E9-AE3A-501FE96BA8CB}" dt="2024-04-25T19:48:36.869" v="47" actId="1076"/>
          <ac:spMkLst>
            <pc:docMk/>
            <pc:sldMk cId="3081940289" sldId="256"/>
            <ac:spMk id="15" creationId="{5FDF46EF-74B5-907A-0934-E08B0EF26E35}"/>
          </ac:spMkLst>
        </pc:spChg>
        <pc:spChg chg="add mod">
          <ac:chgData name="Uros Kuzmanov" userId="9dea3f15909c750c" providerId="LiveId" clId="{F54B8C28-CE1C-40E9-AE3A-501FE96BA8CB}" dt="2024-04-25T19:48:43.042" v="49" actId="1076"/>
          <ac:spMkLst>
            <pc:docMk/>
            <pc:sldMk cId="3081940289" sldId="256"/>
            <ac:spMk id="16" creationId="{1475A427-9C01-769B-D9F3-16E5EF5E9D01}"/>
          </ac:spMkLst>
        </pc:spChg>
        <pc:spChg chg="add mod">
          <ac:chgData name="Uros Kuzmanov" userId="9dea3f15909c750c" providerId="LiveId" clId="{F54B8C28-CE1C-40E9-AE3A-501FE96BA8CB}" dt="2024-04-25T19:48:47.791" v="51" actId="1076"/>
          <ac:spMkLst>
            <pc:docMk/>
            <pc:sldMk cId="3081940289" sldId="256"/>
            <ac:spMk id="17" creationId="{DB2690DC-CA69-71DD-13DB-1A84E70F5BBD}"/>
          </ac:spMkLst>
        </pc:spChg>
        <pc:spChg chg="add mod">
          <ac:chgData name="Uros Kuzmanov" userId="9dea3f15909c750c" providerId="LiveId" clId="{F54B8C28-CE1C-40E9-AE3A-501FE96BA8CB}" dt="2024-04-25T19:48:52.749" v="53" actId="1076"/>
          <ac:spMkLst>
            <pc:docMk/>
            <pc:sldMk cId="3081940289" sldId="256"/>
            <ac:spMk id="18" creationId="{22110FA2-BC26-9E49-ED00-8DDD98D23381}"/>
          </ac:spMkLst>
        </pc:spChg>
        <pc:spChg chg="add mod">
          <ac:chgData name="Uros Kuzmanov" userId="9dea3f15909c750c" providerId="LiveId" clId="{F54B8C28-CE1C-40E9-AE3A-501FE96BA8CB}" dt="2024-04-25T19:48:56.173" v="55" actId="1076"/>
          <ac:spMkLst>
            <pc:docMk/>
            <pc:sldMk cId="3081940289" sldId="256"/>
            <ac:spMk id="19" creationId="{9896926D-ED71-1034-D920-999D3581F13B}"/>
          </ac:spMkLst>
        </pc:spChg>
        <pc:spChg chg="add mod">
          <ac:chgData name="Uros Kuzmanov" userId="9dea3f15909c750c" providerId="LiveId" clId="{F54B8C28-CE1C-40E9-AE3A-501FE96BA8CB}" dt="2024-04-25T19:49:16.167" v="61" actId="1076"/>
          <ac:spMkLst>
            <pc:docMk/>
            <pc:sldMk cId="3081940289" sldId="256"/>
            <ac:spMk id="20" creationId="{85EC0C0D-5C4E-FE0C-D21E-01BCAEDC91D9}"/>
          </ac:spMkLst>
        </pc:spChg>
        <pc:spChg chg="add mod">
          <ac:chgData name="Uros Kuzmanov" userId="9dea3f15909c750c" providerId="LiveId" clId="{F54B8C28-CE1C-40E9-AE3A-501FE96BA8CB}" dt="2024-04-25T19:49:09.790" v="60" actId="1076"/>
          <ac:spMkLst>
            <pc:docMk/>
            <pc:sldMk cId="3081940289" sldId="256"/>
            <ac:spMk id="21" creationId="{D3837750-6048-3F68-1338-A86979C07D58}"/>
          </ac:spMkLst>
        </pc:spChg>
        <pc:spChg chg="add mod">
          <ac:chgData name="Uros Kuzmanov" userId="9dea3f15909c750c" providerId="LiveId" clId="{F54B8C28-CE1C-40E9-AE3A-501FE96BA8CB}" dt="2024-04-25T19:49:22.227" v="63" actId="1076"/>
          <ac:spMkLst>
            <pc:docMk/>
            <pc:sldMk cId="3081940289" sldId="256"/>
            <ac:spMk id="22" creationId="{DEBAC997-9533-C232-906C-1F1CF4490902}"/>
          </ac:spMkLst>
        </pc:spChg>
        <pc:spChg chg="add mod">
          <ac:chgData name="Uros Kuzmanov" userId="9dea3f15909c750c" providerId="LiveId" clId="{F54B8C28-CE1C-40E9-AE3A-501FE96BA8CB}" dt="2024-04-25T19:49:27.669" v="65" actId="1076"/>
          <ac:spMkLst>
            <pc:docMk/>
            <pc:sldMk cId="3081940289" sldId="256"/>
            <ac:spMk id="23" creationId="{0B2C40D6-4203-C36C-CCFF-AE935788B3A2}"/>
          </ac:spMkLst>
        </pc:spChg>
        <pc:spChg chg="add mod">
          <ac:chgData name="Uros Kuzmanov" userId="9dea3f15909c750c" providerId="LiveId" clId="{F54B8C28-CE1C-40E9-AE3A-501FE96BA8CB}" dt="2024-04-25T19:49:32.404" v="67" actId="1076"/>
          <ac:spMkLst>
            <pc:docMk/>
            <pc:sldMk cId="3081940289" sldId="256"/>
            <ac:spMk id="24" creationId="{AAA3CD50-8E9E-C06E-3B23-21094FACE242}"/>
          </ac:spMkLst>
        </pc:spChg>
        <pc:spChg chg="add mod">
          <ac:chgData name="Uros Kuzmanov" userId="9dea3f15909c750c" providerId="LiveId" clId="{F54B8C28-CE1C-40E9-AE3A-501FE96BA8CB}" dt="2024-04-25T19:49:37.607" v="69" actId="1076"/>
          <ac:spMkLst>
            <pc:docMk/>
            <pc:sldMk cId="3081940289" sldId="256"/>
            <ac:spMk id="25" creationId="{343CF067-F156-A84F-E41E-9AA6773EEB8C}"/>
          </ac:spMkLst>
        </pc:spChg>
        <pc:spChg chg="add mod">
          <ac:chgData name="Uros Kuzmanov" userId="9dea3f15909c750c" providerId="LiveId" clId="{F54B8C28-CE1C-40E9-AE3A-501FE96BA8CB}" dt="2024-04-25T19:49:53.787" v="75" actId="1076"/>
          <ac:spMkLst>
            <pc:docMk/>
            <pc:sldMk cId="3081940289" sldId="256"/>
            <ac:spMk id="26" creationId="{23C0646A-522E-7E8B-D22E-517BB70926AB}"/>
          </ac:spMkLst>
        </pc:spChg>
        <pc:spChg chg="add del mod">
          <ac:chgData name="Uros Kuzmanov" userId="9dea3f15909c750c" providerId="LiveId" clId="{F54B8C28-CE1C-40E9-AE3A-501FE96BA8CB}" dt="2024-04-25T19:55:19.169" v="123" actId="478"/>
          <ac:spMkLst>
            <pc:docMk/>
            <pc:sldMk cId="3081940289" sldId="256"/>
            <ac:spMk id="84" creationId="{C629DD36-5D72-F3FB-46B3-A2F4EF64E311}"/>
          </ac:spMkLst>
        </pc:spChg>
        <pc:picChg chg="add del mod">
          <ac:chgData name="Uros Kuzmanov" userId="9dea3f15909c750c" providerId="LiveId" clId="{F54B8C28-CE1C-40E9-AE3A-501FE96BA8CB}" dt="2024-04-25T19:50:06.447" v="77" actId="478"/>
          <ac:picMkLst>
            <pc:docMk/>
            <pc:sldMk cId="3081940289" sldId="256"/>
            <ac:picMk id="5" creationId="{1E5E0739-CA47-CED6-4C36-F89401F89150}"/>
          </ac:picMkLst>
        </pc:picChg>
        <pc:picChg chg="add del mod ord">
          <ac:chgData name="Uros Kuzmanov" userId="9dea3f15909c750c" providerId="LiveId" clId="{F54B8C28-CE1C-40E9-AE3A-501FE96BA8CB}" dt="2024-04-25T19:50:07.138" v="78" actId="478"/>
          <ac:picMkLst>
            <pc:docMk/>
            <pc:sldMk cId="3081940289" sldId="256"/>
            <ac:picMk id="12" creationId="{732D8FE3-ABBD-F31E-D1B8-E17BE2477890}"/>
          </ac:picMkLst>
        </pc:picChg>
        <pc:cxnChg chg="add del mod">
          <ac:chgData name="Uros Kuzmanov" userId="9dea3f15909c750c" providerId="LiveId" clId="{F54B8C28-CE1C-40E9-AE3A-501FE96BA8CB}" dt="2024-04-25T19:50:20.446" v="80" actId="11529"/>
          <ac:cxnSpMkLst>
            <pc:docMk/>
            <pc:sldMk cId="3081940289" sldId="256"/>
            <ac:cxnSpMk id="28" creationId="{47A15170-0C60-4789-A3F0-3095657AE645}"/>
          </ac:cxnSpMkLst>
        </pc:cxnChg>
        <pc:cxnChg chg="add">
          <ac:chgData name="Uros Kuzmanov" userId="9dea3f15909c750c" providerId="LiveId" clId="{F54B8C28-CE1C-40E9-AE3A-501FE96BA8CB}" dt="2024-04-25T19:50:34.320" v="81" actId="11529"/>
          <ac:cxnSpMkLst>
            <pc:docMk/>
            <pc:sldMk cId="3081940289" sldId="256"/>
            <ac:cxnSpMk id="30" creationId="{AE411827-7BB7-5DF2-96AD-BE0921EE4EA6}"/>
          </ac:cxnSpMkLst>
        </pc:cxnChg>
        <pc:cxnChg chg="add">
          <ac:chgData name="Uros Kuzmanov" userId="9dea3f15909c750c" providerId="LiveId" clId="{F54B8C28-CE1C-40E9-AE3A-501FE96BA8CB}" dt="2024-04-25T19:50:43.565" v="82" actId="11529"/>
          <ac:cxnSpMkLst>
            <pc:docMk/>
            <pc:sldMk cId="3081940289" sldId="256"/>
            <ac:cxnSpMk id="32" creationId="{17A9FFFF-9FE0-C722-A43A-172771456D61}"/>
          </ac:cxnSpMkLst>
        </pc:cxnChg>
        <pc:cxnChg chg="add">
          <ac:chgData name="Uros Kuzmanov" userId="9dea3f15909c750c" providerId="LiveId" clId="{F54B8C28-CE1C-40E9-AE3A-501FE96BA8CB}" dt="2024-04-25T19:50:55.103" v="83" actId="11529"/>
          <ac:cxnSpMkLst>
            <pc:docMk/>
            <pc:sldMk cId="3081940289" sldId="256"/>
            <ac:cxnSpMk id="34" creationId="{11C9C46F-C494-0E2B-EB6B-D100D047989E}"/>
          </ac:cxnSpMkLst>
        </pc:cxnChg>
        <pc:cxnChg chg="add">
          <ac:chgData name="Uros Kuzmanov" userId="9dea3f15909c750c" providerId="LiveId" clId="{F54B8C28-CE1C-40E9-AE3A-501FE96BA8CB}" dt="2024-04-25T19:51:05.183" v="84" actId="11529"/>
          <ac:cxnSpMkLst>
            <pc:docMk/>
            <pc:sldMk cId="3081940289" sldId="256"/>
            <ac:cxnSpMk id="36" creationId="{B6DE5B60-D174-D373-E63D-39331B97636D}"/>
          </ac:cxnSpMkLst>
        </pc:cxnChg>
        <pc:cxnChg chg="add mod">
          <ac:chgData name="Uros Kuzmanov" userId="9dea3f15909c750c" providerId="LiveId" clId="{F54B8C28-CE1C-40E9-AE3A-501FE96BA8CB}" dt="2024-04-25T19:54:36.653" v="111" actId="14100"/>
          <ac:cxnSpMkLst>
            <pc:docMk/>
            <pc:sldMk cId="3081940289" sldId="256"/>
            <ac:cxnSpMk id="38" creationId="{0AC1EAC2-5937-A1BB-32EA-6900534AB0C8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0" creationId="{A9AA8993-D626-3D7F-09FC-7A14560C5E41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2" creationId="{7C29EEF2-828C-2C50-61A7-3AE884A99226}"/>
          </ac:cxnSpMkLst>
        </pc:cxnChg>
        <pc:cxnChg chg="add">
          <ac:chgData name="Uros Kuzmanov" userId="9dea3f15909c750c" providerId="LiveId" clId="{F54B8C28-CE1C-40E9-AE3A-501FE96BA8CB}" dt="2024-04-25T19:51:34.954" v="88" actId="11529"/>
          <ac:cxnSpMkLst>
            <pc:docMk/>
            <pc:sldMk cId="3081940289" sldId="256"/>
            <ac:cxnSpMk id="44" creationId="{9D5AB335-2B82-E4F7-007B-6F50C5D184F8}"/>
          </ac:cxnSpMkLst>
        </pc:cxnChg>
        <pc:cxnChg chg="add">
          <ac:chgData name="Uros Kuzmanov" userId="9dea3f15909c750c" providerId="LiveId" clId="{F54B8C28-CE1C-40E9-AE3A-501FE96BA8CB}" dt="2024-04-25T19:51:40.378" v="89" actId="11529"/>
          <ac:cxnSpMkLst>
            <pc:docMk/>
            <pc:sldMk cId="3081940289" sldId="256"/>
            <ac:cxnSpMk id="46" creationId="{CC1617FF-25CF-29E8-C287-4556498089E0}"/>
          </ac:cxnSpMkLst>
        </pc:cxnChg>
        <pc:cxnChg chg="add">
          <ac:chgData name="Uros Kuzmanov" userId="9dea3f15909c750c" providerId="LiveId" clId="{F54B8C28-CE1C-40E9-AE3A-501FE96BA8CB}" dt="2024-04-25T19:51:49.848" v="90" actId="11529"/>
          <ac:cxnSpMkLst>
            <pc:docMk/>
            <pc:sldMk cId="3081940289" sldId="256"/>
            <ac:cxnSpMk id="48" creationId="{09BC2ABC-8021-32C8-73EA-801D77311BB6}"/>
          </ac:cxnSpMkLst>
        </pc:cxnChg>
        <pc:cxnChg chg="add">
          <ac:chgData name="Uros Kuzmanov" userId="9dea3f15909c750c" providerId="LiveId" clId="{F54B8C28-CE1C-40E9-AE3A-501FE96BA8CB}" dt="2024-04-25T19:51:55.678" v="91" actId="11529"/>
          <ac:cxnSpMkLst>
            <pc:docMk/>
            <pc:sldMk cId="3081940289" sldId="256"/>
            <ac:cxnSpMk id="50" creationId="{54ECD2C8-A3D5-B07E-CEB3-36353FD4F45F}"/>
          </ac:cxnSpMkLst>
        </pc:cxnChg>
        <pc:cxnChg chg="add mod">
          <ac:chgData name="Uros Kuzmanov" userId="9dea3f15909c750c" providerId="LiveId" clId="{F54B8C28-CE1C-40E9-AE3A-501FE96BA8CB}" dt="2024-04-25T19:52:36.439" v="96" actId="14100"/>
          <ac:cxnSpMkLst>
            <pc:docMk/>
            <pc:sldMk cId="3081940289" sldId="256"/>
            <ac:cxnSpMk id="52" creationId="{1AF00A47-D250-08D4-401D-5C607CEF4D4F}"/>
          </ac:cxnSpMkLst>
        </pc:cxnChg>
        <pc:cxnChg chg="add mod">
          <ac:chgData name="Uros Kuzmanov" userId="9dea3f15909c750c" providerId="LiveId" clId="{F54B8C28-CE1C-40E9-AE3A-501FE96BA8CB}" dt="2024-04-25T19:52:27.233" v="94" actId="14100"/>
          <ac:cxnSpMkLst>
            <pc:docMk/>
            <pc:sldMk cId="3081940289" sldId="256"/>
            <ac:cxnSpMk id="54" creationId="{05C70787-4EA5-610C-6C7A-1715F75D6D99}"/>
          </ac:cxnSpMkLst>
        </pc:cxnChg>
        <pc:cxnChg chg="add mod">
          <ac:chgData name="Uros Kuzmanov" userId="9dea3f15909c750c" providerId="LiveId" clId="{F54B8C28-CE1C-40E9-AE3A-501FE96BA8CB}" dt="2024-04-25T19:53:08.162" v="99" actId="14100"/>
          <ac:cxnSpMkLst>
            <pc:docMk/>
            <pc:sldMk cId="3081940289" sldId="256"/>
            <ac:cxnSpMk id="59" creationId="{427C7747-C218-EAD2-D63B-BACF5BBC222B}"/>
          </ac:cxnSpMkLst>
        </pc:cxnChg>
        <pc:cxnChg chg="add mod">
          <ac:chgData name="Uros Kuzmanov" userId="9dea3f15909c750c" providerId="LiveId" clId="{F54B8C28-CE1C-40E9-AE3A-501FE96BA8CB}" dt="2024-04-25T19:53:35.027" v="103" actId="14100"/>
          <ac:cxnSpMkLst>
            <pc:docMk/>
            <pc:sldMk cId="3081940289" sldId="256"/>
            <ac:cxnSpMk id="63" creationId="{F2C4275D-B323-CA8C-7A3C-D2729C2ADF44}"/>
          </ac:cxnSpMkLst>
        </pc:cxnChg>
        <pc:cxnChg chg="add mod">
          <ac:chgData name="Uros Kuzmanov" userId="9dea3f15909c750c" providerId="LiveId" clId="{F54B8C28-CE1C-40E9-AE3A-501FE96BA8CB}" dt="2024-04-25T19:53:40.123" v="104" actId="14100"/>
          <ac:cxnSpMkLst>
            <pc:docMk/>
            <pc:sldMk cId="3081940289" sldId="256"/>
            <ac:cxnSpMk id="65" creationId="{D98CB366-AB7B-EF42-A44A-EA99A7AC96C8}"/>
          </ac:cxnSpMkLst>
        </pc:cxnChg>
        <pc:cxnChg chg="add mod">
          <ac:chgData name="Uros Kuzmanov" userId="9dea3f15909c750c" providerId="LiveId" clId="{F54B8C28-CE1C-40E9-AE3A-501FE96BA8CB}" dt="2024-04-25T19:53:57.849" v="106" actId="14100"/>
          <ac:cxnSpMkLst>
            <pc:docMk/>
            <pc:sldMk cId="3081940289" sldId="256"/>
            <ac:cxnSpMk id="70" creationId="{9A1EB2CE-2C53-0FEA-1700-4F1C7EAB0098}"/>
          </ac:cxnSpMkLst>
        </pc:cxnChg>
        <pc:cxnChg chg="add">
          <ac:chgData name="Uros Kuzmanov" userId="9dea3f15909c750c" providerId="LiveId" clId="{F54B8C28-CE1C-40E9-AE3A-501FE96BA8CB}" dt="2024-04-25T19:54:03.693" v="107" actId="11529"/>
          <ac:cxnSpMkLst>
            <pc:docMk/>
            <pc:sldMk cId="3081940289" sldId="256"/>
            <ac:cxnSpMk id="73" creationId="{B10612C6-2A4F-7938-CC11-2254762D6E3F}"/>
          </ac:cxnSpMkLst>
        </pc:cxnChg>
        <pc:cxnChg chg="add">
          <ac:chgData name="Uros Kuzmanov" userId="9dea3f15909c750c" providerId="LiveId" clId="{F54B8C28-CE1C-40E9-AE3A-501FE96BA8CB}" dt="2024-04-25T19:54:08.866" v="108" actId="11529"/>
          <ac:cxnSpMkLst>
            <pc:docMk/>
            <pc:sldMk cId="3081940289" sldId="256"/>
            <ac:cxnSpMk id="75" creationId="{F783598E-FA94-6C07-40BD-0403FDA89D49}"/>
          </ac:cxnSpMkLst>
        </pc:cxnChg>
      </pc:sldChg>
      <pc:sldChg chg="addSp delSp modSp new mod">
        <pc:chgData name="Uros Kuzmanov" userId="9dea3f15909c750c" providerId="LiveId" clId="{F54B8C28-CE1C-40E9-AE3A-501FE96BA8CB}" dt="2024-04-25T21:02:52.971" v="1327" actId="1076"/>
        <pc:sldMkLst>
          <pc:docMk/>
          <pc:sldMk cId="3434786165" sldId="257"/>
        </pc:sldMkLst>
        <pc:spChg chg="add mod">
          <ac:chgData name="Uros Kuzmanov" userId="9dea3f15909c750c" providerId="LiveId" clId="{F54B8C28-CE1C-40E9-AE3A-501FE96BA8CB}" dt="2024-04-25T21:01:23.254" v="1316" actId="1076"/>
          <ac:spMkLst>
            <pc:docMk/>
            <pc:sldMk cId="3434786165" sldId="257"/>
            <ac:spMk id="2" creationId="{13F0F7CB-EC11-782B-950B-7F6A341310DD}"/>
          </ac:spMkLst>
        </pc:spChg>
        <pc:spChg chg="del">
          <ac:chgData name="Uros Kuzmanov" userId="9dea3f15909c750c" providerId="LiveId" clId="{F54B8C28-CE1C-40E9-AE3A-501FE96BA8CB}" dt="2024-04-25T20:24:34.930" v="125" actId="478"/>
          <ac:spMkLst>
            <pc:docMk/>
            <pc:sldMk cId="3434786165" sldId="257"/>
            <ac:spMk id="2" creationId="{E1DEED54-E94C-CB9A-704A-A8C2FB8571EE}"/>
          </ac:spMkLst>
        </pc:spChg>
        <pc:spChg chg="del">
          <ac:chgData name="Uros Kuzmanov" userId="9dea3f15909c750c" providerId="LiveId" clId="{F54B8C28-CE1C-40E9-AE3A-501FE96BA8CB}" dt="2024-04-25T20:24:35.690" v="126" actId="478"/>
          <ac:spMkLst>
            <pc:docMk/>
            <pc:sldMk cId="3434786165" sldId="257"/>
            <ac:spMk id="3" creationId="{04CB26FC-253C-5C87-07A1-C1F836293DC0}"/>
          </ac:spMkLst>
        </pc:spChg>
        <pc:spChg chg="add mod">
          <ac:chgData name="Uros Kuzmanov" userId="9dea3f15909c750c" providerId="LiveId" clId="{F54B8C28-CE1C-40E9-AE3A-501FE96BA8CB}" dt="2024-04-25T20:28:02.940" v="453" actId="692"/>
          <ac:spMkLst>
            <pc:docMk/>
            <pc:sldMk cId="3434786165" sldId="257"/>
            <ac:spMk id="6" creationId="{31B73D4E-9C99-0CBC-CBCB-AFD5155E0016}"/>
          </ac:spMkLst>
        </pc:spChg>
        <pc:spChg chg="add mod">
          <ac:chgData name="Uros Kuzmanov" userId="9dea3f15909c750c" providerId="LiveId" clId="{F54B8C28-CE1C-40E9-AE3A-501FE96BA8CB}" dt="2024-04-25T20:28:07.257" v="454" actId="692"/>
          <ac:spMkLst>
            <pc:docMk/>
            <pc:sldMk cId="3434786165" sldId="257"/>
            <ac:spMk id="7" creationId="{8075F89D-FA22-D8CA-67B2-10E4C43DF95E}"/>
          </ac:spMkLst>
        </pc:spChg>
        <pc:spChg chg="add mod">
          <ac:chgData name="Uros Kuzmanov" userId="9dea3f15909c750c" providerId="LiveId" clId="{F54B8C28-CE1C-40E9-AE3A-501FE96BA8CB}" dt="2024-04-25T20:28:11.029" v="455" actId="692"/>
          <ac:spMkLst>
            <pc:docMk/>
            <pc:sldMk cId="3434786165" sldId="257"/>
            <ac:spMk id="8" creationId="{712EF378-2E81-8DC1-E16D-79E6426415DB}"/>
          </ac:spMkLst>
        </pc:spChg>
        <pc:spChg chg="add mod">
          <ac:chgData name="Uros Kuzmanov" userId="9dea3f15909c750c" providerId="LiveId" clId="{F54B8C28-CE1C-40E9-AE3A-501FE96BA8CB}" dt="2024-04-25T20:28:13.892" v="456" actId="692"/>
          <ac:spMkLst>
            <pc:docMk/>
            <pc:sldMk cId="3434786165" sldId="257"/>
            <ac:spMk id="9" creationId="{E0C60ADE-7910-270E-F94F-B8C02B6A9EF2}"/>
          </ac:spMkLst>
        </pc:spChg>
        <pc:spChg chg="add mod ord">
          <ac:chgData name="Uros Kuzmanov" userId="9dea3f15909c750c" providerId="LiveId" clId="{F54B8C28-CE1C-40E9-AE3A-501FE96BA8CB}" dt="2024-04-25T21:02:52.971" v="1327" actId="1076"/>
          <ac:spMkLst>
            <pc:docMk/>
            <pc:sldMk cId="3434786165" sldId="257"/>
            <ac:spMk id="21" creationId="{1CAB6B91-764E-92EE-A681-BCB21F2C2D98}"/>
          </ac:spMkLst>
        </pc:spChg>
        <pc:spChg chg="add mod">
          <ac:chgData name="Uros Kuzmanov" userId="9dea3f15909c750c" providerId="LiveId" clId="{F54B8C28-CE1C-40E9-AE3A-501FE96BA8CB}" dt="2024-04-25T21:01:34.842" v="1320" actId="1076"/>
          <ac:spMkLst>
            <pc:docMk/>
            <pc:sldMk cId="3434786165" sldId="257"/>
            <ac:spMk id="22" creationId="{26CFAFAF-B645-13FF-FF71-C488D27F09F8}"/>
          </ac:spMkLst>
        </pc:spChg>
        <pc:spChg chg="add mod">
          <ac:chgData name="Uros Kuzmanov" userId="9dea3f15909c750c" providerId="LiveId" clId="{F54B8C28-CE1C-40E9-AE3A-501FE96BA8CB}" dt="2024-04-25T20:50:02.022" v="987" actId="1076"/>
          <ac:spMkLst>
            <pc:docMk/>
            <pc:sldMk cId="3434786165" sldId="257"/>
            <ac:spMk id="23" creationId="{5A7C68DC-E021-A200-358F-48175F1B42E2}"/>
          </ac:spMkLst>
        </pc:spChg>
        <pc:spChg chg="add mod">
          <ac:chgData name="Uros Kuzmanov" userId="9dea3f15909c750c" providerId="LiveId" clId="{F54B8C28-CE1C-40E9-AE3A-501FE96BA8CB}" dt="2024-04-25T20:50:57.727" v="1009" actId="1076"/>
          <ac:spMkLst>
            <pc:docMk/>
            <pc:sldMk cId="3434786165" sldId="257"/>
            <ac:spMk id="24" creationId="{688CB84F-4C74-DC8D-D89B-42D4F4B9B8F3}"/>
          </ac:spMkLst>
        </pc:spChg>
        <pc:spChg chg="add mod">
          <ac:chgData name="Uros Kuzmanov" userId="9dea3f15909c750c" providerId="LiveId" clId="{F54B8C28-CE1C-40E9-AE3A-501FE96BA8CB}" dt="2024-04-25T21:01:19.109" v="1315" actId="692"/>
          <ac:spMkLst>
            <pc:docMk/>
            <pc:sldMk cId="3434786165" sldId="257"/>
            <ac:spMk id="25" creationId="{BAA6628F-B1CE-F4C2-974C-63E354A17B73}"/>
          </ac:spMkLst>
        </pc:spChg>
        <pc:spChg chg="add mod">
          <ac:chgData name="Uros Kuzmanov" userId="9dea3f15909c750c" providerId="LiveId" clId="{F54B8C28-CE1C-40E9-AE3A-501FE96BA8CB}" dt="2024-04-25T20:51:15.626" v="1013" actId="1076"/>
          <ac:spMkLst>
            <pc:docMk/>
            <pc:sldMk cId="3434786165" sldId="257"/>
            <ac:spMk id="26" creationId="{1BFB8966-A926-D7B9-E908-96952966D488}"/>
          </ac:spMkLst>
        </pc:spChg>
        <pc:spChg chg="add mod">
          <ac:chgData name="Uros Kuzmanov" userId="9dea3f15909c750c" providerId="LiveId" clId="{F54B8C28-CE1C-40E9-AE3A-501FE96BA8CB}" dt="2024-04-25T20:51:30.311" v="1016" actId="1076"/>
          <ac:spMkLst>
            <pc:docMk/>
            <pc:sldMk cId="3434786165" sldId="257"/>
            <ac:spMk id="27" creationId="{F778AE69-953D-42E6-9E94-565948C577A3}"/>
          </ac:spMkLst>
        </pc:spChg>
        <pc:picChg chg="add del">
          <ac:chgData name="Uros Kuzmanov" userId="9dea3f15909c750c" providerId="LiveId" clId="{F54B8C28-CE1C-40E9-AE3A-501FE96BA8CB}" dt="2024-04-25T20:28:44.652" v="464" actId="478"/>
          <ac:picMkLst>
            <pc:docMk/>
            <pc:sldMk cId="3434786165" sldId="257"/>
            <ac:picMk id="5" creationId="{CD31132D-1504-6535-1D94-4D4969B76DBE}"/>
          </ac:picMkLst>
        </pc:pic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4" creationId="{5ED14AA7-74A1-2754-F38D-B7ACEA1E83BB}"/>
          </ac:cxnSpMkLst>
        </pc:cxn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10" creationId="{3E604198-2D7C-3CF5-D184-B8A4A4483C55}"/>
          </ac:cxnSpMkLst>
        </pc:cxnChg>
        <pc:cxnChg chg="add mod">
          <ac:chgData name="Uros Kuzmanov" userId="9dea3f15909c750c" providerId="LiveId" clId="{F54B8C28-CE1C-40E9-AE3A-501FE96BA8CB}" dt="2024-04-25T20:27:51.409" v="452" actId="14100"/>
          <ac:cxnSpMkLst>
            <pc:docMk/>
            <pc:sldMk cId="3434786165" sldId="257"/>
            <ac:cxnSpMk id="11" creationId="{83B92B3B-FBC5-A020-52FA-4F7531F6E3DA}"/>
          </ac:cxnSpMkLst>
        </pc:cxnChg>
        <pc:cxnChg chg="add mod">
          <ac:chgData name="Uros Kuzmanov" userId="9dea3f15909c750c" providerId="LiveId" clId="{F54B8C28-CE1C-40E9-AE3A-501FE96BA8CB}" dt="2024-04-25T21:00:05.358" v="1217" actId="692"/>
          <ac:cxnSpMkLst>
            <pc:docMk/>
            <pc:sldMk cId="3434786165" sldId="257"/>
            <ac:cxnSpMk id="13" creationId="{EB612BE1-194F-C36A-080C-23FEC72480B2}"/>
          </ac:cxnSpMkLst>
        </pc:cxnChg>
        <pc:cxnChg chg="add mod">
          <ac:chgData name="Uros Kuzmanov" userId="9dea3f15909c750c" providerId="LiveId" clId="{F54B8C28-CE1C-40E9-AE3A-501FE96BA8CB}" dt="2024-04-25T20:28:24.888" v="460" actId="14100"/>
          <ac:cxnSpMkLst>
            <pc:docMk/>
            <pc:sldMk cId="3434786165" sldId="257"/>
            <ac:cxnSpMk id="15" creationId="{DBB74DFF-592A-B420-7726-63AFD385DB90}"/>
          </ac:cxnSpMkLst>
        </pc:cxnChg>
        <pc:cxnChg chg="add mod">
          <ac:chgData name="Uros Kuzmanov" userId="9dea3f15909c750c" providerId="LiveId" clId="{F54B8C28-CE1C-40E9-AE3A-501FE96BA8CB}" dt="2024-04-25T20:28:37.617" v="463" actId="14100"/>
          <ac:cxnSpMkLst>
            <pc:docMk/>
            <pc:sldMk cId="3434786165" sldId="257"/>
            <ac:cxnSpMk id="18" creationId="{7A7AC344-DB7A-011B-00F5-5B8F95F6BD41}"/>
          </ac:cxnSpMkLst>
        </pc:cxnChg>
        <pc:cxnChg chg="add">
          <ac:chgData name="Uros Kuzmanov" userId="9dea3f15909c750c" providerId="LiveId" clId="{F54B8C28-CE1C-40E9-AE3A-501FE96BA8CB}" dt="2024-04-25T20:51:39.537" v="1017" actId="11529"/>
          <ac:cxnSpMkLst>
            <pc:docMk/>
            <pc:sldMk cId="3434786165" sldId="257"/>
            <ac:cxnSpMk id="29" creationId="{D50D43BA-9DC8-0F09-3E7E-5B6C4405514E}"/>
          </ac:cxnSpMkLst>
        </pc:cxnChg>
      </pc:sldChg>
      <pc:sldChg chg="addSp delSp modSp new mod">
        <pc:chgData name="Uros Kuzmanov" userId="9dea3f15909c750c" providerId="LiveId" clId="{F54B8C28-CE1C-40E9-AE3A-501FE96BA8CB}" dt="2024-04-25T20:38:03.103" v="980"/>
        <pc:sldMkLst>
          <pc:docMk/>
          <pc:sldMk cId="218721175" sldId="258"/>
        </pc:sldMkLst>
        <pc:spChg chg="del">
          <ac:chgData name="Uros Kuzmanov" userId="9dea3f15909c750c" providerId="LiveId" clId="{F54B8C28-CE1C-40E9-AE3A-501FE96BA8CB}" dt="2024-04-25T20:37:08.140" v="978" actId="478"/>
          <ac:spMkLst>
            <pc:docMk/>
            <pc:sldMk cId="218721175" sldId="258"/>
            <ac:spMk id="2" creationId="{E1E42B99-7F3E-645A-0BD4-3A05AEB75776}"/>
          </ac:spMkLst>
        </pc:spChg>
        <pc:spChg chg="del">
          <ac:chgData name="Uros Kuzmanov" userId="9dea3f15909c750c" providerId="LiveId" clId="{F54B8C28-CE1C-40E9-AE3A-501FE96BA8CB}" dt="2024-04-25T20:37:07.326" v="977" actId="478"/>
          <ac:spMkLst>
            <pc:docMk/>
            <pc:sldMk cId="218721175" sldId="258"/>
            <ac:spMk id="3" creationId="{C3F64240-9A22-62FF-1EED-5187C7A84F0D}"/>
          </ac:spMkLst>
        </pc:spChg>
        <pc:picChg chg="add mod">
          <ac:chgData name="Uros Kuzmanov" userId="9dea3f15909c750c" providerId="LiveId" clId="{F54B8C28-CE1C-40E9-AE3A-501FE96BA8CB}" dt="2024-04-25T20:38:03.103" v="980"/>
          <ac:picMkLst>
            <pc:docMk/>
            <pc:sldMk cId="218721175" sldId="258"/>
            <ac:picMk id="4" creationId="{132BC616-8715-2ECD-EA5E-0110BA6320C8}"/>
          </ac:picMkLst>
        </pc:picChg>
      </pc:sldChg>
      <pc:sldChg chg="addSp delSp modSp new mod">
        <pc:chgData name="Uros Kuzmanov" userId="9dea3f15909c750c" providerId="LiveId" clId="{F54B8C28-CE1C-40E9-AE3A-501FE96BA8CB}" dt="2024-04-25T20:57:00.964" v="1110" actId="1076"/>
        <pc:sldMkLst>
          <pc:docMk/>
          <pc:sldMk cId="1141858862" sldId="259"/>
        </pc:sldMkLst>
        <pc:spChg chg="del">
          <ac:chgData name="Uros Kuzmanov" userId="9dea3f15909c750c" providerId="LiveId" clId="{F54B8C28-CE1C-40E9-AE3A-501FE96BA8CB}" dt="2024-04-25T20:55:06.776" v="1100" actId="478"/>
          <ac:spMkLst>
            <pc:docMk/>
            <pc:sldMk cId="1141858862" sldId="259"/>
            <ac:spMk id="2" creationId="{800C99E5-D09A-671D-6656-8B59A1B1FD1C}"/>
          </ac:spMkLst>
        </pc:spChg>
        <pc:spChg chg="del">
          <ac:chgData name="Uros Kuzmanov" userId="9dea3f15909c750c" providerId="LiveId" clId="{F54B8C28-CE1C-40E9-AE3A-501FE96BA8CB}" dt="2024-04-25T20:55:05.479" v="1099" actId="478"/>
          <ac:spMkLst>
            <pc:docMk/>
            <pc:sldMk cId="1141858862" sldId="259"/>
            <ac:spMk id="3" creationId="{1D9EA946-15BF-BCFF-B07E-6847A22C011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4" creationId="{AD55367B-DCBB-23AF-DEE7-C47BF407F86C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5" creationId="{745013C6-5C5C-B741-4F69-4FD842D9370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6" creationId="{C625B72B-13D1-FD7C-7A39-5728AEB8CDBB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7" creationId="{052AB4E1-7AE9-B4B9-81FC-B24DB54FD57A}"/>
          </ac:spMkLst>
        </pc:spChg>
        <pc:spChg chg="add mod">
          <ac:chgData name="Uros Kuzmanov" userId="9dea3f15909c750c" providerId="LiveId" clId="{F54B8C28-CE1C-40E9-AE3A-501FE96BA8CB}" dt="2024-04-25T20:56:32.288" v="1109" actId="1076"/>
          <ac:spMkLst>
            <pc:docMk/>
            <pc:sldMk cId="1141858862" sldId="259"/>
            <ac:spMk id="16" creationId="{E9CE4A40-7345-938F-4E3B-61DD6C206148}"/>
          </ac:spMkLst>
        </pc:spChg>
        <pc:spChg chg="add mod ord">
          <ac:chgData name="Uros Kuzmanov" userId="9dea3f15909c750c" providerId="LiveId" clId="{F54B8C28-CE1C-40E9-AE3A-501FE96BA8CB}" dt="2024-04-25T20:57:00.964" v="1110" actId="1076"/>
          <ac:spMkLst>
            <pc:docMk/>
            <pc:sldMk cId="1141858862" sldId="259"/>
            <ac:spMk id="17" creationId="{3D080012-4FF2-289E-3B41-5581C29E30B4}"/>
          </ac:spMkLst>
        </pc:spChg>
        <pc:spChg chg="add mod">
          <ac:chgData name="Uros Kuzmanov" userId="9dea3f15909c750c" providerId="LiveId" clId="{F54B8C28-CE1C-40E9-AE3A-501FE96BA8CB}" dt="2024-04-25T20:56:19.038" v="1107" actId="692"/>
          <ac:spMkLst>
            <pc:docMk/>
            <pc:sldMk cId="1141858862" sldId="259"/>
            <ac:spMk id="18" creationId="{118878F8-CB9D-A676-FBFE-4B951E469BBE}"/>
          </ac:spMkLst>
        </pc:sp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8" creationId="{57D9E6F5-7C2F-DD53-CDF1-61B22C84B3F3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9" creationId="{E961CE41-331B-4CEB-804D-9E53F8D7434F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10" creationId="{5BEFE6B0-0A70-1241-5D00-544EA014E072}"/>
          </ac:cxnSpMkLst>
        </pc:cxnChg>
        <pc:cxnChg chg="add del mod">
          <ac:chgData name="Uros Kuzmanov" userId="9dea3f15909c750c" providerId="LiveId" clId="{F54B8C28-CE1C-40E9-AE3A-501FE96BA8CB}" dt="2024-04-25T20:53:22.702" v="1026" actId="478"/>
          <ac:cxnSpMkLst>
            <pc:docMk/>
            <pc:sldMk cId="1141858862" sldId="259"/>
            <ac:cxnSpMk id="12" creationId="{1258D85B-750A-8B99-1697-820B15A157C2}"/>
          </ac:cxnSpMkLst>
        </pc:cxnChg>
      </pc:sldChg>
      <pc:sldChg chg="addSp delSp modSp add mod">
        <pc:chgData name="Uros Kuzmanov" userId="9dea3f15909c750c" providerId="LiveId" clId="{F54B8C28-CE1C-40E9-AE3A-501FE96BA8CB}" dt="2024-04-27T14:42:12.351" v="2306" actId="164"/>
        <pc:sldMkLst>
          <pc:docMk/>
          <pc:sldMk cId="1862893191" sldId="260"/>
        </pc:sldMkLst>
        <pc:spChg chg="add mod topLvl">
          <ac:chgData name="Uros Kuzmanov" userId="9dea3f15909c750c" providerId="LiveId" clId="{F54B8C28-CE1C-40E9-AE3A-501FE96BA8CB}" dt="2024-04-27T14:26:49.648" v="2304" actId="1076"/>
          <ac:spMkLst>
            <pc:docMk/>
            <pc:sldMk cId="1862893191" sldId="260"/>
            <ac:spMk id="3" creationId="{6051A631-4B9F-38DD-BB09-58AA4917B519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4" creationId="{AD55367B-DCBB-23AF-DEE7-C47BF407F86C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5" creationId="{745013C6-5C5C-B741-4F69-4FD842D93703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6" creationId="{C625B72B-13D1-FD7C-7A39-5728AEB8CDBB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7" creationId="{052AB4E1-7AE9-B4B9-81FC-B24DB54FD57A}"/>
          </ac:spMkLst>
        </pc:spChg>
        <pc:spChg chg="del mod">
          <ac:chgData name="Uros Kuzmanov" userId="9dea3f15909c750c" providerId="LiveId" clId="{F54B8C28-CE1C-40E9-AE3A-501FE96BA8CB}" dt="2024-04-27T13:54:04.624" v="1459" actId="478"/>
          <ac:spMkLst>
            <pc:docMk/>
            <pc:sldMk cId="1862893191" sldId="260"/>
            <ac:spMk id="15" creationId="{98155E55-76DD-6D13-0FE2-C5100BAB7AA6}"/>
          </ac:spMkLst>
        </pc:spChg>
        <pc:spChg chg="del">
          <ac:chgData name="Uros Kuzmanov" userId="9dea3f15909c750c" providerId="LiveId" clId="{F54B8C28-CE1C-40E9-AE3A-501FE96BA8CB}" dt="2024-04-27T13:47:54.333" v="1330" actId="478"/>
          <ac:spMkLst>
            <pc:docMk/>
            <pc:sldMk cId="1862893191" sldId="260"/>
            <ac:spMk id="16" creationId="{E9CE4A40-7345-938F-4E3B-61DD6C206148}"/>
          </ac:spMkLst>
        </pc:spChg>
        <pc:spChg chg="del">
          <ac:chgData name="Uros Kuzmanov" userId="9dea3f15909c750c" providerId="LiveId" clId="{F54B8C28-CE1C-40E9-AE3A-501FE96BA8CB}" dt="2024-04-27T13:47:53.291" v="1329" actId="478"/>
          <ac:spMkLst>
            <pc:docMk/>
            <pc:sldMk cId="1862893191" sldId="260"/>
            <ac:spMk id="17" creationId="{3D080012-4FF2-289E-3B41-5581C29E30B4}"/>
          </ac:spMkLst>
        </pc:spChg>
        <pc:spChg chg="del">
          <ac:chgData name="Uros Kuzmanov" userId="9dea3f15909c750c" providerId="LiveId" clId="{F54B8C28-CE1C-40E9-AE3A-501FE96BA8CB}" dt="2024-04-27T13:47:55.130" v="1331" actId="478"/>
          <ac:spMkLst>
            <pc:docMk/>
            <pc:sldMk cId="1862893191" sldId="260"/>
            <ac:spMk id="18" creationId="{118878F8-CB9D-A676-FBFE-4B951E469BB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19" creationId="{9A3F31B2-D511-12E1-8CD9-BB82FA610FC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20" creationId="{8985926B-E50F-8C6D-3B76-D00FAF2DC09C}"/>
          </ac:spMkLst>
        </pc:spChg>
        <pc:spChg chg="add mod topLvl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5" creationId="{58B8D553-68E1-603B-E266-0A987421E004}"/>
          </ac:spMkLst>
        </pc:spChg>
        <pc:spChg chg="mod">
          <ac:chgData name="Uros Kuzmanov" userId="9dea3f15909c750c" providerId="LiveId" clId="{F54B8C28-CE1C-40E9-AE3A-501FE96BA8CB}" dt="2024-04-27T14:25:56.447" v="2238"/>
          <ac:spMkLst>
            <pc:docMk/>
            <pc:sldMk cId="1862893191" sldId="260"/>
            <ac:spMk id="28" creationId="{999EDDE1-7C70-5B30-85A8-2AB0A9686BD4}"/>
          </ac:spMkLst>
        </pc:spChg>
        <pc:spChg chg="mod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04:37.545" v="1650" actId="165"/>
          <ac:grpSpMkLst>
            <pc:docMk/>
            <pc:sldMk cId="1862893191" sldId="260"/>
            <ac:grpSpMk id="26" creationId="{1F38B073-BFA2-3D71-D283-E1A650BE3187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27" creationId="{1CAB6D8C-FFEA-CFD1-5A17-D7CA4264C1BB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31" creationId="{65A1A1EF-C9B8-E399-C146-FCA8ACD4FEC6}"/>
          </ac:grpSpMkLst>
        </pc:grpChg>
        <pc:picChg chg="add del mod">
          <ac:chgData name="Uros Kuzmanov" userId="9dea3f15909c750c" providerId="LiveId" clId="{F54B8C28-CE1C-40E9-AE3A-501FE96BA8CB}" dt="2024-04-27T13:52:22.551" v="1439" actId="27803"/>
          <ac:picMkLst>
            <pc:docMk/>
            <pc:sldMk cId="1862893191" sldId="260"/>
            <ac:picMk id="12" creationId="{98155E55-76DD-6D13-0FE2-C5100BAB7AA6}"/>
          </ac:picMkLst>
        </pc:picChg>
        <pc:cxnChg chg="add mod ord topLvl">
          <ac:chgData name="Uros Kuzmanov" userId="9dea3f15909c750c" providerId="LiveId" clId="{F54B8C28-CE1C-40E9-AE3A-501FE96BA8CB}" dt="2024-04-27T14:26:53.947" v="2305" actId="14100"/>
          <ac:cxnSpMkLst>
            <pc:docMk/>
            <pc:sldMk cId="1862893191" sldId="260"/>
            <ac:cxnSpMk id="2" creationId="{8080D577-216F-7287-1F0A-2CA1AF6659F9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8" creationId="{57D9E6F5-7C2F-DD53-CDF1-61B22C84B3F3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9" creationId="{E961CE41-331B-4CEB-804D-9E53F8D7434F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10" creationId="{5BEFE6B0-0A70-1241-5D00-544EA014E072}"/>
          </ac:cxnSpMkLst>
        </pc:cxnChg>
      </pc:sldChg>
      <pc:sldChg chg="addSp delSp modSp new mod">
        <pc:chgData name="Uros Kuzmanov" userId="9dea3f15909c750c" providerId="LiveId" clId="{F54B8C28-CE1C-40E9-AE3A-501FE96BA8CB}" dt="2024-04-27T13:57:56.798" v="1499" actId="27803"/>
        <pc:sldMkLst>
          <pc:docMk/>
          <pc:sldMk cId="3702673500" sldId="261"/>
        </pc:sldMkLst>
        <pc:spChg chg="del">
          <ac:chgData name="Uros Kuzmanov" userId="9dea3f15909c750c" providerId="LiveId" clId="{F54B8C28-CE1C-40E9-AE3A-501FE96BA8CB}" dt="2024-04-27T13:56:02.845" v="1463" actId="931"/>
          <ac:spMkLst>
            <pc:docMk/>
            <pc:sldMk cId="3702673500" sldId="261"/>
            <ac:spMk id="3" creationId="{471228F8-E1F4-4770-CCB8-1B8959E6AD4F}"/>
          </ac:spMkLst>
        </pc:spChg>
        <pc:spChg chg="mod">
          <ac:chgData name="Uros Kuzmanov" userId="9dea3f15909c750c" providerId="LiveId" clId="{F54B8C28-CE1C-40E9-AE3A-501FE96BA8CB}" dt="2024-04-27T13:57:56.798" v="1499" actId="27803"/>
          <ac:spMkLst>
            <pc:docMk/>
            <pc:sldMk cId="3702673500" sldId="261"/>
            <ac:spMk id="8" creationId="{CDAF130E-B284-708C-5C48-896E2B099731}"/>
          </ac:spMkLst>
        </pc:spChg>
        <pc:picChg chg="add mod">
          <ac:chgData name="Uros Kuzmanov" userId="9dea3f15909c750c" providerId="LiveId" clId="{F54B8C28-CE1C-40E9-AE3A-501FE96BA8CB}" dt="2024-04-27T13:55:19.162" v="1462" actId="1076"/>
          <ac:picMkLst>
            <pc:docMk/>
            <pc:sldMk cId="3702673500" sldId="261"/>
            <ac:picMk id="5" creationId="{33636310-E3D9-E5D0-E816-FAE9281AC31A}"/>
          </ac:picMkLst>
        </pc:picChg>
        <pc:picChg chg="add del mod ord">
          <ac:chgData name="Uros Kuzmanov" userId="9dea3f15909c750c" providerId="LiveId" clId="{F54B8C28-CE1C-40E9-AE3A-501FE96BA8CB}" dt="2024-04-27T13:57:56.798" v="1499" actId="27803"/>
          <ac:picMkLst>
            <pc:docMk/>
            <pc:sldMk cId="3702673500" sldId="261"/>
            <ac:picMk id="7" creationId="{CDAF130E-B284-708C-5C48-896E2B099731}"/>
          </ac:picMkLst>
        </pc:picChg>
      </pc:sldChg>
      <pc:sldChg chg="addSp delSp modSp add mod setBg">
        <pc:chgData name="Uros Kuzmanov" userId="9dea3f15909c750c" providerId="LiveId" clId="{F54B8C28-CE1C-40E9-AE3A-501FE96BA8CB}" dt="2024-04-27T15:01:34.172" v="2517" actId="164"/>
        <pc:sldMkLst>
          <pc:docMk/>
          <pc:sldMk cId="3522169585" sldId="262"/>
        </pc:sldMkLst>
        <pc:spChg chg="mod">
          <ac:chgData name="Uros Kuzmanov" userId="9dea3f15909c750c" providerId="LiveId" clId="{F54B8C28-CE1C-40E9-AE3A-501FE96BA8CB}" dt="2024-04-27T15:01:07.647" v="2515" actId="1076"/>
          <ac:spMkLst>
            <pc:docMk/>
            <pc:sldMk cId="3522169585" sldId="262"/>
            <ac:spMk id="3" creationId="{6051A631-4B9F-38DD-BB09-58AA4917B519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4" creationId="{AD55367B-DCBB-23AF-DEE7-C47BF407F86C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5" creationId="{745013C6-5C5C-B741-4F69-4FD842D93703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6" creationId="{C625B72B-13D1-FD7C-7A39-5728AEB8CDBB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7" creationId="{052AB4E1-7AE9-B4B9-81FC-B24DB54FD57A}"/>
          </ac:spMkLst>
        </pc:spChg>
        <pc:spChg chg="del mod topLvl">
          <ac:chgData name="Uros Kuzmanov" userId="9dea3f15909c750c" providerId="LiveId" clId="{F54B8C28-CE1C-40E9-AE3A-501FE96BA8CB}" dt="2024-04-27T14:59:42.045" v="2501" actId="478"/>
          <ac:spMkLst>
            <pc:docMk/>
            <pc:sldMk cId="3522169585" sldId="262"/>
            <ac:spMk id="25" creationId="{58B8D553-68E1-603B-E266-0A987421E004}"/>
          </ac:spMkLst>
        </pc:spChg>
        <pc:spChg chg="mod topLvl">
          <ac:chgData name="Uros Kuzmanov" userId="9dea3f15909c750c" providerId="LiveId" clId="{F54B8C28-CE1C-40E9-AE3A-501FE96BA8CB}" dt="2024-04-27T15:01:34.172" v="2517" actId="164"/>
          <ac:spMkLst>
            <pc:docMk/>
            <pc:sldMk cId="3522169585" sldId="262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52:14.708" v="2496" actId="165"/>
          <ac:grpSpMkLst>
            <pc:docMk/>
            <pc:sldMk cId="3522169585" sldId="262"/>
            <ac:grpSpMk id="11" creationId="{BECF6F8A-A086-160C-8EDA-74486CD80308}"/>
          </ac:grpSpMkLst>
        </pc:grpChg>
        <pc:grpChg chg="add del mod">
          <ac:chgData name="Uros Kuzmanov" userId="9dea3f15909c750c" providerId="LiveId" clId="{F54B8C28-CE1C-40E9-AE3A-501FE96BA8CB}" dt="2024-04-27T14:59:50.626" v="2502" actId="165"/>
          <ac:grpSpMkLst>
            <pc:docMk/>
            <pc:sldMk cId="3522169585" sldId="262"/>
            <ac:grpSpMk id="15" creationId="{47F55D0F-5E97-ABE9-42FE-89E8DE6F8002}"/>
          </ac:grpSpMkLst>
        </pc:grpChg>
        <pc:grpChg chg="add del mod">
          <ac:chgData name="Uros Kuzmanov" userId="9dea3f15909c750c" providerId="LiveId" clId="{F54B8C28-CE1C-40E9-AE3A-501FE96BA8CB}" dt="2024-04-27T15:01:02.505" v="2514" actId="165"/>
          <ac:grpSpMkLst>
            <pc:docMk/>
            <pc:sldMk cId="3522169585" sldId="262"/>
            <ac:grpSpMk id="16" creationId="{F7A65FC2-F814-2174-499E-DDD069380F9B}"/>
          </ac:grpSpMkLst>
        </pc:grpChg>
        <pc:grpChg chg="add mod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18" creationId="{CDACE884-557D-66C8-109F-5A4720361A6F}"/>
          </ac:grpSpMkLst>
        </pc:grpChg>
        <pc:grpChg chg="mod topLvl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27" creationId="{1CAB6D8C-FFEA-CFD1-5A17-D7CA4264C1BB}"/>
          </ac:grpSpMkLst>
        </pc:grpChg>
        <pc:cxnChg chg="mod">
          <ac:chgData name="Uros Kuzmanov" userId="9dea3f15909c750c" providerId="LiveId" clId="{F54B8C28-CE1C-40E9-AE3A-501FE96BA8CB}" dt="2024-04-27T15:01:11.273" v="2516" actId="14100"/>
          <ac:cxnSpMkLst>
            <pc:docMk/>
            <pc:sldMk cId="3522169585" sldId="262"/>
            <ac:cxnSpMk id="2" creationId="{8080D577-216F-7287-1F0A-2CA1AF6659F9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8" creationId="{57D9E6F5-7C2F-DD53-CDF1-61B22C84B3F3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9" creationId="{E961CE41-331B-4CEB-804D-9E53F8D7434F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10" creationId="{5BEFE6B0-0A70-1241-5D00-544EA014E072}"/>
          </ac:cxnSpMkLst>
        </pc:cxnChg>
      </pc:sldChg>
      <pc:sldChg chg="add">
        <pc:chgData name="Uros Kuzmanov" userId="9dea3f15909c750c" providerId="LiveId" clId="{F54B8C28-CE1C-40E9-AE3A-501FE96BA8CB}" dt="2024-04-27T14:26:14.045" v="2241"/>
        <pc:sldMkLst>
          <pc:docMk/>
          <pc:sldMk cId="1833628980" sldId="263"/>
        </pc:sldMkLst>
      </pc:sldChg>
      <pc:sldChg chg="add">
        <pc:chgData name="Uros Kuzmanov" userId="9dea3f15909c750c" providerId="LiveId" clId="{F54B8C28-CE1C-40E9-AE3A-501FE96BA8CB}" dt="2024-04-27T14:26:14.240" v="2242"/>
        <pc:sldMkLst>
          <pc:docMk/>
          <pc:sldMk cId="340699820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2DD-BE49-DBEF-E095-FB2DC27B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23CE-056D-6BD8-815A-B5E1CB81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4E58-A905-6957-BE30-85B3E9EE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247F-CCB1-E7AD-E5FF-A76BB2E1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B97C-AF3D-8B03-CEDF-49621D4E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5661-E085-29B3-5111-DA87769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7EE4-27DB-C377-F23B-06091FB4A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85F4-F5D0-C280-FA8D-79824B4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5A3A-B8E6-3613-A7C6-27C9062A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B488-5CC3-6CF5-780C-D6E685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83E24-4C02-C37E-7961-63B26E40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C3FC-CA33-1173-E573-C920BBF7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15AB-B850-F1EC-DF2C-4B688C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27E9-AD41-CFED-71C4-0E1F506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735F-48B0-44CC-5831-7050D39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72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7EEF-7036-15C2-C039-AC3E7123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D5A-1C4E-F508-15BA-9BE309BC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5C18-027A-E41B-5FE8-293AB8F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3FB9-EB07-E184-7D0D-5D60BB10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8A79-A2DE-FB6A-F781-6E4E061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5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C96A-199A-100C-3303-D2D64CD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10CC-8C5F-4F19-BF50-B000A5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09B4-7BEB-D7E9-DBB8-F23944E0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76A4-A6EE-17A1-055D-730EFB9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832E-E4BB-BBB0-74AF-40CDA77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84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CB0-C805-A34B-D93A-6492FA1D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97FD-B01E-119D-C4B6-0C913C5A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1012-7DB3-8FD5-06C4-3357A80F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9D92-A235-A4B1-2ED7-C21D385C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4CE8-758D-5C60-28EF-A1268F2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68D3-A6BE-9D68-8AB5-489D8C2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2F4-F5DB-BEB9-C135-CECF94C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E922-37C0-D769-FC09-7461DEAF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5D871-5349-FE2F-1C51-B44F7D88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54C15-D627-F4DD-8F09-2DF44672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0B8D4-D292-0E7A-DFD5-A6A48E43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58F22-9996-19EC-4AA9-B746E52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3CEE9-EE1E-F409-0912-4BFD412F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2FA31-3B9A-1AF3-2512-B74A4C1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4D42-F9D1-828A-B523-BBD582C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DD93-3F86-FF0B-C437-42083AB0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D0FE8-CB44-D9B0-2CBC-D2C97361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C51AC-B97E-EA7C-F8C3-CA3335C8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4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4A6B6-123E-032A-23EE-0CEEF5C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E918-6A66-3600-CF9F-0F3CAA6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D2CB-8569-7705-02D4-AE7B2DFF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7FF-9E2E-049B-2129-BC6DE02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DFB7-E226-33DA-3451-D05095ED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CB5F-7B15-A2B6-C0EA-697CF88E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585C-C852-11A3-0EEE-67B7A538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521E-D611-F997-C37A-D0BF4B8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1C93-BD53-25BD-B3EF-7B76AA8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B3A-8C9D-B5B1-A1A0-AB2F0C87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07448-38BE-B223-BB2B-3FF1F80C3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D3F3-E05D-5524-18CA-52AC2F4B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3695-F9B6-71C3-D942-1C32ADF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6D5E-0511-CEEE-FA95-4FC3CCD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A8C09-A3E7-286C-3C00-9AECB3D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94B3-DC35-65A7-D211-8B2B75B6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EEB8-7030-C8DC-D50D-E99FF9C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50B6-64A7-996C-4D87-776999EC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9AE66-483B-45C0-BA88-1D3C87F66297}" type="datetimeFigureOut">
              <a:rPr lang="en-CA" smtClean="0"/>
              <a:t>2024-04-27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4B52-53FF-F13C-1DF1-A473DC752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9904-EA1A-21ED-42B7-BA15E83D7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B5DDFF3-DE88-E9B6-C92A-8EB429FFC0C8}"/>
              </a:ext>
            </a:extLst>
          </p:cNvPr>
          <p:cNvSpPr>
            <a:spLocks noChangeAspect="1"/>
          </p:cNvSpPr>
          <p:nvPr/>
        </p:nvSpPr>
        <p:spPr>
          <a:xfrm>
            <a:off x="7284141" y="360838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FB83A-899C-7FBC-FAC7-8074B6619E1F}"/>
              </a:ext>
            </a:extLst>
          </p:cNvPr>
          <p:cNvSpPr>
            <a:spLocks noChangeAspect="1"/>
          </p:cNvSpPr>
          <p:nvPr/>
        </p:nvSpPr>
        <p:spPr>
          <a:xfrm>
            <a:off x="6538016" y="17069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A3529-B6D9-1623-FE0C-E98705042B71}"/>
              </a:ext>
            </a:extLst>
          </p:cNvPr>
          <p:cNvSpPr>
            <a:spLocks noChangeAspect="1"/>
          </p:cNvSpPr>
          <p:nvPr/>
        </p:nvSpPr>
        <p:spPr>
          <a:xfrm>
            <a:off x="6989891" y="2249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85867-14F4-3174-5EEC-500982B80F37}"/>
              </a:ext>
            </a:extLst>
          </p:cNvPr>
          <p:cNvSpPr>
            <a:spLocks noChangeAspect="1"/>
          </p:cNvSpPr>
          <p:nvPr/>
        </p:nvSpPr>
        <p:spPr>
          <a:xfrm>
            <a:off x="6977753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9CB09-05EF-6D7A-6B6F-FE9186F87CE4}"/>
              </a:ext>
            </a:extLst>
          </p:cNvPr>
          <p:cNvSpPr>
            <a:spLocks noChangeAspect="1"/>
          </p:cNvSpPr>
          <p:nvPr/>
        </p:nvSpPr>
        <p:spPr>
          <a:xfrm>
            <a:off x="7061891" y="27340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4E4A68-FAA1-2108-752C-68D3B5EB3189}"/>
              </a:ext>
            </a:extLst>
          </p:cNvPr>
          <p:cNvSpPr>
            <a:spLocks noChangeAspect="1"/>
          </p:cNvSpPr>
          <p:nvPr/>
        </p:nvSpPr>
        <p:spPr>
          <a:xfrm>
            <a:off x="7334941" y="348932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BDB0E-1B4E-7A36-2DA6-47A41F975A02}"/>
              </a:ext>
            </a:extLst>
          </p:cNvPr>
          <p:cNvSpPr>
            <a:spLocks noChangeAspect="1"/>
          </p:cNvSpPr>
          <p:nvPr/>
        </p:nvSpPr>
        <p:spPr>
          <a:xfrm>
            <a:off x="7280966" y="360362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EA7EA5-828E-085B-597A-20F89358A4BD}"/>
              </a:ext>
            </a:extLst>
          </p:cNvPr>
          <p:cNvSpPr>
            <a:spLocks noChangeAspect="1"/>
          </p:cNvSpPr>
          <p:nvPr/>
        </p:nvSpPr>
        <p:spPr>
          <a:xfrm>
            <a:off x="7094282" y="35993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F46EF-74B5-907A-0934-E08B0EF26E35}"/>
              </a:ext>
            </a:extLst>
          </p:cNvPr>
          <p:cNvSpPr>
            <a:spLocks noChangeAspect="1"/>
          </p:cNvSpPr>
          <p:nvPr/>
        </p:nvSpPr>
        <p:spPr>
          <a:xfrm>
            <a:off x="7244966" y="383857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5A427-9C01-769B-D9F3-16E5EF5E9D01}"/>
              </a:ext>
            </a:extLst>
          </p:cNvPr>
          <p:cNvSpPr>
            <a:spLocks noChangeAspect="1"/>
          </p:cNvSpPr>
          <p:nvPr/>
        </p:nvSpPr>
        <p:spPr>
          <a:xfrm>
            <a:off x="7150791" y="39227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90DC-CA69-71DD-13DB-1A84E70F5BBD}"/>
              </a:ext>
            </a:extLst>
          </p:cNvPr>
          <p:cNvSpPr>
            <a:spLocks noChangeAspect="1"/>
          </p:cNvSpPr>
          <p:nvPr/>
        </p:nvSpPr>
        <p:spPr>
          <a:xfrm>
            <a:off x="7208966" y="40327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110FA2-BC26-9E49-ED00-8DDD98D23381}"/>
              </a:ext>
            </a:extLst>
          </p:cNvPr>
          <p:cNvSpPr>
            <a:spLocks noChangeAspect="1"/>
          </p:cNvSpPr>
          <p:nvPr/>
        </p:nvSpPr>
        <p:spPr>
          <a:xfrm>
            <a:off x="7150791" y="41698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96926D-ED71-1034-D920-999D3581F13B}"/>
              </a:ext>
            </a:extLst>
          </p:cNvPr>
          <p:cNvSpPr>
            <a:spLocks noChangeAspect="1"/>
          </p:cNvSpPr>
          <p:nvPr/>
        </p:nvSpPr>
        <p:spPr>
          <a:xfrm>
            <a:off x="7135991" y="44636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EC0C0D-5C4E-FE0C-D21E-01BCAEDC91D9}"/>
              </a:ext>
            </a:extLst>
          </p:cNvPr>
          <p:cNvSpPr>
            <a:spLocks noChangeAspect="1"/>
          </p:cNvSpPr>
          <p:nvPr/>
        </p:nvSpPr>
        <p:spPr>
          <a:xfrm>
            <a:off x="6325932" y="44636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37750-6048-3F68-1338-A86979C07D58}"/>
              </a:ext>
            </a:extLst>
          </p:cNvPr>
          <p:cNvSpPr>
            <a:spLocks noChangeAspect="1"/>
          </p:cNvSpPr>
          <p:nvPr/>
        </p:nvSpPr>
        <p:spPr>
          <a:xfrm>
            <a:off x="6574016" y="506689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BAC997-9533-C232-906C-1F1CF4490902}"/>
              </a:ext>
            </a:extLst>
          </p:cNvPr>
          <p:cNvSpPr>
            <a:spLocks noChangeAspect="1"/>
          </p:cNvSpPr>
          <p:nvPr/>
        </p:nvSpPr>
        <p:spPr>
          <a:xfrm>
            <a:off x="5030532" y="33813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2C40D6-4203-C36C-CCFF-AE935788B3A2}"/>
              </a:ext>
            </a:extLst>
          </p:cNvPr>
          <p:cNvSpPr>
            <a:spLocks noChangeAspect="1"/>
          </p:cNvSpPr>
          <p:nvPr/>
        </p:nvSpPr>
        <p:spPr>
          <a:xfrm>
            <a:off x="4619898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3CD50-8E9E-C06E-3B23-21094FACE242}"/>
              </a:ext>
            </a:extLst>
          </p:cNvPr>
          <p:cNvSpPr>
            <a:spLocks noChangeAspect="1"/>
          </p:cNvSpPr>
          <p:nvPr/>
        </p:nvSpPr>
        <p:spPr>
          <a:xfrm>
            <a:off x="4619898" y="2393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3CF067-F156-A84F-E41E-9AA6773EEB8C}"/>
              </a:ext>
            </a:extLst>
          </p:cNvPr>
          <p:cNvSpPr>
            <a:spLocks noChangeAspect="1"/>
          </p:cNvSpPr>
          <p:nvPr/>
        </p:nvSpPr>
        <p:spPr>
          <a:xfrm>
            <a:off x="6096000" y="1741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0646A-522E-7E8B-D22E-517BB70926AB}"/>
              </a:ext>
            </a:extLst>
          </p:cNvPr>
          <p:cNvSpPr>
            <a:spLocks noChangeAspect="1"/>
          </p:cNvSpPr>
          <p:nvPr/>
        </p:nvSpPr>
        <p:spPr>
          <a:xfrm>
            <a:off x="6833753" y="39105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411827-7BB7-5DF2-96AD-BE0921EE4EA6}"/>
              </a:ext>
            </a:extLst>
          </p:cNvPr>
          <p:cNvCxnSpPr>
            <a:stCxn id="25" idx="6"/>
            <a:endCxn id="6" idx="2"/>
          </p:cNvCxnSpPr>
          <p:nvPr/>
        </p:nvCxnSpPr>
        <p:spPr>
          <a:xfrm flipV="1">
            <a:off x="6240000" y="1778927"/>
            <a:ext cx="298016" cy="3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A9FFFF-9FE0-C722-A43A-172771456D6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6660928" y="1829839"/>
            <a:ext cx="350051" cy="44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C46F-C494-0E2B-EB6B-D100D04798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7061891" y="2393851"/>
            <a:ext cx="72000" cy="34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DE5B60-D174-D373-E63D-39331B97636D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7049753" y="2878038"/>
            <a:ext cx="84138" cy="7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C1EAC2-5937-A1BB-32EA-6900534AB0C8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100665" y="3078233"/>
            <a:ext cx="252276" cy="411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A8993-D626-3D7F-09FC-7A14560C5E41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7342422" y="3525325"/>
            <a:ext cx="10519" cy="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29EEF2-828C-2C50-61A7-3AE884A99226}"/>
              </a:ext>
            </a:extLst>
          </p:cNvPr>
          <p:cNvCxnSpPr>
            <a:cxnSpLocks/>
            <a:stCxn id="11" idx="3"/>
            <a:endCxn id="14" idx="6"/>
          </p:cNvCxnSpPr>
          <p:nvPr/>
        </p:nvCxnSpPr>
        <p:spPr>
          <a:xfrm flipH="1">
            <a:off x="7238282" y="3665081"/>
            <a:ext cx="53228" cy="6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5AB335-2B82-E4F7-007B-6F50C5D184F8}"/>
              </a:ext>
            </a:extLst>
          </p:cNvPr>
          <p:cNvCxnSpPr>
            <a:stCxn id="14" idx="4"/>
            <a:endCxn id="15" idx="1"/>
          </p:cNvCxnSpPr>
          <p:nvPr/>
        </p:nvCxnSpPr>
        <p:spPr>
          <a:xfrm>
            <a:off x="7166282" y="3743350"/>
            <a:ext cx="89228" cy="105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1617FF-25CF-29E8-C287-4556498089E0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7212247" y="3900031"/>
            <a:ext cx="43263" cy="33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BC2ABC-8021-32C8-73EA-801D77311BB6}"/>
              </a:ext>
            </a:extLst>
          </p:cNvPr>
          <p:cNvCxnSpPr>
            <a:stCxn id="16" idx="4"/>
            <a:endCxn id="17" idx="1"/>
          </p:cNvCxnSpPr>
          <p:nvPr/>
        </p:nvCxnSpPr>
        <p:spPr>
          <a:xfrm>
            <a:off x="7186791" y="3994713"/>
            <a:ext cx="32719" cy="48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ECD2C8-A3D5-B07E-CEB3-36353FD4F45F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7186791" y="4104763"/>
            <a:ext cx="58175" cy="6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F00A47-D250-08D4-401D-5C607CEF4D4F}"/>
              </a:ext>
            </a:extLst>
          </p:cNvPr>
          <p:cNvCxnSpPr>
            <a:cxnSpLocks/>
            <a:stCxn id="16" idx="0"/>
            <a:endCxn id="26" idx="7"/>
          </p:cNvCxnSpPr>
          <p:nvPr/>
        </p:nvCxnSpPr>
        <p:spPr>
          <a:xfrm flipH="1">
            <a:off x="6956665" y="3922713"/>
            <a:ext cx="230126" cy="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70787-4EA5-610C-6C7A-1715F75D6D99}"/>
              </a:ext>
            </a:extLst>
          </p:cNvPr>
          <p:cNvCxnSpPr>
            <a:cxnSpLocks/>
            <a:stCxn id="18" idx="2"/>
            <a:endCxn id="26" idx="4"/>
          </p:cNvCxnSpPr>
          <p:nvPr/>
        </p:nvCxnSpPr>
        <p:spPr>
          <a:xfrm flipH="1" flipV="1">
            <a:off x="6905753" y="4054575"/>
            <a:ext cx="245038" cy="151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7C7747-C218-EAD2-D63B-BACF5BBC222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171991" y="4241801"/>
            <a:ext cx="14800" cy="221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C4275D-B323-CA8C-7A3C-D2729C2ADF44}"/>
              </a:ext>
            </a:extLst>
          </p:cNvPr>
          <p:cNvCxnSpPr>
            <a:cxnSpLocks/>
            <a:stCxn id="19" idx="4"/>
            <a:endCxn id="20" idx="6"/>
          </p:cNvCxnSpPr>
          <p:nvPr/>
        </p:nvCxnSpPr>
        <p:spPr>
          <a:xfrm flipH="1">
            <a:off x="6469932" y="4535640"/>
            <a:ext cx="7020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CB366-AB7B-EF42-A44A-EA99A7AC96C8}"/>
              </a:ext>
            </a:extLst>
          </p:cNvPr>
          <p:cNvCxnSpPr>
            <a:cxnSpLocks/>
            <a:stCxn id="21" idx="1"/>
            <a:endCxn id="20" idx="5"/>
          </p:cNvCxnSpPr>
          <p:nvPr/>
        </p:nvCxnSpPr>
        <p:spPr>
          <a:xfrm flipH="1" flipV="1">
            <a:off x="6448844" y="4586552"/>
            <a:ext cx="135716" cy="490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1EB2CE-2C53-0FEA-1700-4F1C7EAB0098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H="1" flipV="1">
            <a:off x="5153444" y="3504237"/>
            <a:ext cx="1431116" cy="1573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0612C6-2A4F-7938-CC11-2254762D6E3F}"/>
              </a:ext>
            </a:extLst>
          </p:cNvPr>
          <p:cNvCxnSpPr>
            <a:stCxn id="22" idx="1"/>
            <a:endCxn id="23" idx="5"/>
          </p:cNvCxnSpPr>
          <p:nvPr/>
        </p:nvCxnSpPr>
        <p:spPr>
          <a:xfrm flipH="1" flipV="1">
            <a:off x="4742810" y="3078233"/>
            <a:ext cx="308810" cy="32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3598E-FA94-6C07-40BD-0403FDA89D49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4691898" y="2537851"/>
            <a:ext cx="0" cy="4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4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CAB6B91-764E-92EE-A681-BCB21F2C2D98}"/>
              </a:ext>
            </a:extLst>
          </p:cNvPr>
          <p:cNvSpPr txBox="1"/>
          <p:nvPr/>
        </p:nvSpPr>
        <p:spPr>
          <a:xfrm>
            <a:off x="3130852" y="-949229"/>
            <a:ext cx="307889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13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73D4E-9C99-0CBC-CBCB-AFD5155E0016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5F89D-FA22-D8CA-67B2-10E4C43DF95E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EF378-2E81-8DC1-E16D-79E6426415D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60ADE-7910-270E-F94F-B8C02B6A9EF2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B92B3B-FBC5-A020-52FA-4F7531F6E3D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74DFF-592A-B420-7726-63AFD385DB9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AC344-DB7A-011B-00F5-5B8F95F6BD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6CFAFAF-B645-13FF-FF71-C488D27F09F8}"/>
              </a:ext>
            </a:extLst>
          </p:cNvPr>
          <p:cNvSpPr>
            <a:spLocks noChangeAspect="1"/>
          </p:cNvSpPr>
          <p:nvPr/>
        </p:nvSpPr>
        <p:spPr>
          <a:xfrm>
            <a:off x="3526298" y="2424145"/>
            <a:ext cx="72000" cy="72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C68DC-E021-A200-358F-48175F1B42E2}"/>
              </a:ext>
            </a:extLst>
          </p:cNvPr>
          <p:cNvSpPr>
            <a:spLocks noChangeAspect="1"/>
          </p:cNvSpPr>
          <p:nvPr/>
        </p:nvSpPr>
        <p:spPr>
          <a:xfrm>
            <a:off x="1614444" y="4267094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8CB84F-4C74-DC8D-D89B-42D4F4B9B8F3}"/>
              </a:ext>
            </a:extLst>
          </p:cNvPr>
          <p:cNvSpPr>
            <a:spLocks noChangeAspect="1"/>
          </p:cNvSpPr>
          <p:nvPr/>
        </p:nvSpPr>
        <p:spPr>
          <a:xfrm>
            <a:off x="3598298" y="3947735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A6628F-B1CE-F4C2-974C-63E354A17B73}"/>
              </a:ext>
            </a:extLst>
          </p:cNvPr>
          <p:cNvSpPr>
            <a:spLocks noChangeAspect="1"/>
          </p:cNvSpPr>
          <p:nvPr/>
        </p:nvSpPr>
        <p:spPr>
          <a:xfrm>
            <a:off x="3980615" y="1986731"/>
            <a:ext cx="288000" cy="288000"/>
          </a:xfrm>
          <a:prstGeom prst="ellipse">
            <a:avLst/>
          </a:prstGeom>
          <a:solidFill>
            <a:schemeClr val="bg1"/>
          </a:solidFill>
          <a:ln w="1873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FB8966-A926-D7B9-E908-96952966D488}"/>
              </a:ext>
            </a:extLst>
          </p:cNvPr>
          <p:cNvSpPr>
            <a:spLocks noChangeAspect="1"/>
          </p:cNvSpPr>
          <p:nvPr/>
        </p:nvSpPr>
        <p:spPr>
          <a:xfrm>
            <a:off x="4887207" y="1986731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78AE69-953D-42E6-9E94-565948C577A3}"/>
              </a:ext>
            </a:extLst>
          </p:cNvPr>
          <p:cNvSpPr>
            <a:spLocks noChangeAspect="1"/>
          </p:cNvSpPr>
          <p:nvPr/>
        </p:nvSpPr>
        <p:spPr>
          <a:xfrm>
            <a:off x="5065722" y="3955589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D43BA-9DC8-0F09-3E7E-5B6C4405514E}"/>
              </a:ext>
            </a:extLst>
          </p:cNvPr>
          <p:cNvCxnSpPr/>
          <p:nvPr/>
        </p:nvCxnSpPr>
        <p:spPr>
          <a:xfrm flipH="1" flipV="1">
            <a:off x="2235200" y="2436167"/>
            <a:ext cx="331863" cy="419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13F0F7CB-EC11-782B-950B-7F6A341310DD}"/>
              </a:ext>
            </a:extLst>
          </p:cNvPr>
          <p:cNvSpPr/>
          <p:nvPr/>
        </p:nvSpPr>
        <p:spPr>
          <a:xfrm rot="17355571">
            <a:off x="3499054" y="2182827"/>
            <a:ext cx="720000" cy="640483"/>
          </a:xfrm>
          <a:prstGeom prst="arc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D14AA7-74A1-2754-F38D-B7ACEA1E83BB}"/>
              </a:ext>
            </a:extLst>
          </p:cNvPr>
          <p:cNvCxnSpPr>
            <a:stCxn id="25" idx="6"/>
          </p:cNvCxnSpPr>
          <p:nvPr/>
        </p:nvCxnSpPr>
        <p:spPr>
          <a:xfrm>
            <a:off x="4268615" y="2130731"/>
            <a:ext cx="15626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04198-2D7C-3CF5-D184-B8A4A4483C55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 flipH="1">
            <a:off x="3742298" y="2274731"/>
            <a:ext cx="382317" cy="1673004"/>
          </a:xfrm>
          <a:prstGeom prst="straightConnector1">
            <a:avLst/>
          </a:prstGeom>
          <a:ln w="1587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12BE1-194F-C36A-080C-23FEC72480B2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031207" y="2274731"/>
            <a:ext cx="178515" cy="1680858"/>
          </a:xfrm>
          <a:prstGeom prst="line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3D080012-4FF2-289E-3B41-5581C29E30B4}"/>
              </a:ext>
            </a:extLst>
          </p:cNvPr>
          <p:cNvSpPr/>
          <p:nvPr/>
        </p:nvSpPr>
        <p:spPr>
          <a:xfrm rot="16398103">
            <a:off x="5773824" y="-543961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55367B-DCBB-23AF-DEE7-C47BF407F86C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13C6-5C5C-B741-4F69-4FD842D93703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25B72B-13D1-FD7C-7A39-5728AEB8CDB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AB4E1-7AE9-B4B9-81FC-B24DB54FD57A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9E6F5-7C2F-DD53-CDF1-61B22C84B3F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1CE41-331B-4CEB-804D-9E53F8D7434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FE6B0-0A70-1241-5D00-544EA014E07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E9CE4A40-7345-938F-4E3B-61DD6C206148}"/>
              </a:ext>
            </a:extLst>
          </p:cNvPr>
          <p:cNvSpPr/>
          <p:nvPr/>
        </p:nvSpPr>
        <p:spPr>
          <a:xfrm>
            <a:off x="3499161" y="2248030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18878F8-CB9D-A676-FBFE-4B951E469BBE}"/>
              </a:ext>
            </a:extLst>
          </p:cNvPr>
          <p:cNvSpPr/>
          <p:nvPr/>
        </p:nvSpPr>
        <p:spPr>
          <a:xfrm rot="21197126" flipH="1">
            <a:off x="5339479" y="2197642"/>
            <a:ext cx="1206782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5A1A1EF-C9B8-E399-C146-FCA8ACD4FEC6}"/>
              </a:ext>
            </a:extLst>
          </p:cNvPr>
          <p:cNvGrpSpPr/>
          <p:nvPr/>
        </p:nvGrpSpPr>
        <p:grpSpPr>
          <a:xfrm>
            <a:off x="4279289" y="948149"/>
            <a:ext cx="3687351" cy="5006084"/>
            <a:chOff x="4279289" y="948149"/>
            <a:chExt cx="3687351" cy="5006084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279289" y="1310126"/>
              <a:ext cx="2433859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1905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799606" y="1300681"/>
              <a:ext cx="3167034" cy="3392432"/>
              <a:chOff x="4640856" y="1472131"/>
              <a:chExt cx="3167034" cy="33924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6209751" y="3868654"/>
                <a:ext cx="475942" cy="596446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5040319" y="3112462"/>
                <a:ext cx="708513" cy="43718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7156" y="4396563"/>
                <a:ext cx="468000" cy="468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0856" y="271299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8D553-68E1-603B-E266-0A987421E004}"/>
                </a:ext>
              </a:extLst>
            </p:cNvPr>
            <p:cNvSpPr txBox="1"/>
            <p:nvPr/>
          </p:nvSpPr>
          <p:spPr>
            <a:xfrm>
              <a:off x="6054968" y="948149"/>
              <a:ext cx="7175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8800" b="1" dirty="0">
                  <a:latin typeface="Symbol" panose="05050102010706020507" pitchFamily="18" charset="2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CE884-557D-66C8-109F-5A4720361A6F}"/>
              </a:ext>
            </a:extLst>
          </p:cNvPr>
          <p:cNvGrpSpPr/>
          <p:nvPr/>
        </p:nvGrpSpPr>
        <p:grpSpPr>
          <a:xfrm>
            <a:off x="4016821" y="1173681"/>
            <a:ext cx="3814352" cy="4723401"/>
            <a:chOff x="4016821" y="1173681"/>
            <a:chExt cx="3814352" cy="4723401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016821" y="1252975"/>
              <a:ext cx="2400911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254000" cap="flat">
              <a:solidFill>
                <a:schemeClr val="tx2">
                  <a:lumMod val="10000"/>
                  <a:lumOff val="90000"/>
                  <a:alpha val="7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613541" y="1173681"/>
              <a:ext cx="3217632" cy="3405132"/>
              <a:chOff x="4590258" y="1472131"/>
              <a:chExt cx="3217632" cy="34051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6097588" y="3835400"/>
                <a:ext cx="435705" cy="642400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4989721" y="3175338"/>
                <a:ext cx="688804" cy="39124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4756" y="4409263"/>
                <a:ext cx="468000" cy="468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258" y="2775875"/>
                <a:ext cx="468000" cy="468000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16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3362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0699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BC616-8715-2ECD-EA5E-0110BA6320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183" y="0"/>
            <a:ext cx="571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DEED-0140-6616-A629-A3E164C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6310-E3D9-E5D0-E816-FAE9281A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09" y="1141328"/>
            <a:ext cx="3962953" cy="4915586"/>
          </a:xfrm>
          <a:prstGeom prst="rect">
            <a:avLst/>
          </a:prstGeom>
        </p:spPr>
      </p:pic>
      <p:sp>
        <p:nvSpPr>
          <p:cNvPr id="8" name="Content Placeholder 6" descr="Water outline">
            <a:extLst>
              <a:ext uri="{FF2B5EF4-FFF2-40B4-BE49-F238E27FC236}">
                <a16:creationId xmlns:a16="http://schemas.microsoft.com/office/drawing/2014/main" id="{CDAF130E-B284-708C-5C48-896E2B099731}"/>
              </a:ext>
            </a:extLst>
          </p:cNvPr>
          <p:cNvSpPr/>
          <p:nvPr/>
        </p:nvSpPr>
        <p:spPr>
          <a:xfrm rot="10800000">
            <a:off x="4446846" y="1881372"/>
            <a:ext cx="2979331" cy="3793457"/>
          </a:xfrm>
          <a:custGeom>
            <a:avLst/>
            <a:gdLst>
              <a:gd name="connsiteX0" fmla="*/ 0 w 2979331"/>
              <a:gd name="connsiteY0" fmla="*/ 2545610 h 3793457"/>
              <a:gd name="connsiteX1" fmla="*/ 1489666 w 2979331"/>
              <a:gd name="connsiteY1" fmla="*/ 3793458 h 3793457"/>
              <a:gd name="connsiteX2" fmla="*/ 2979331 w 2979331"/>
              <a:gd name="connsiteY2" fmla="*/ 2545610 h 3793457"/>
              <a:gd name="connsiteX3" fmla="*/ 1489666 w 2979331"/>
              <a:gd name="connsiteY3" fmla="*/ 0 h 3793457"/>
              <a:gd name="connsiteX4" fmla="*/ 0 w 2979331"/>
              <a:gd name="connsiteY4" fmla="*/ 2545610 h 3793457"/>
              <a:gd name="connsiteX5" fmla="*/ 2860158 w 2979331"/>
              <a:gd name="connsiteY5" fmla="*/ 2545610 h 3793457"/>
              <a:gd name="connsiteX6" fmla="*/ 1489666 w 2979331"/>
              <a:gd name="connsiteY6" fmla="*/ 3693630 h 3793457"/>
              <a:gd name="connsiteX7" fmla="*/ 119173 w 2979331"/>
              <a:gd name="connsiteY7" fmla="*/ 2545610 h 3793457"/>
              <a:gd name="connsiteX8" fmla="*/ 1489797 w 2979331"/>
              <a:gd name="connsiteY8" fmla="*/ 175477 h 3793457"/>
              <a:gd name="connsiteX9" fmla="*/ 2860158 w 2979331"/>
              <a:gd name="connsiteY9" fmla="*/ 2545610 h 37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9331" h="3793457">
                <a:moveTo>
                  <a:pt x="0" y="2545610"/>
                </a:moveTo>
                <a:cubicBezTo>
                  <a:pt x="0" y="3234776"/>
                  <a:pt x="666947" y="3793458"/>
                  <a:pt x="1489666" y="3793458"/>
                </a:cubicBezTo>
                <a:cubicBezTo>
                  <a:pt x="2312384" y="3793458"/>
                  <a:pt x="2979331" y="3234776"/>
                  <a:pt x="2979331" y="2545610"/>
                </a:cubicBezTo>
                <a:cubicBezTo>
                  <a:pt x="2979331" y="1751978"/>
                  <a:pt x="1489666" y="0"/>
                  <a:pt x="1489666" y="0"/>
                </a:cubicBezTo>
                <a:cubicBezTo>
                  <a:pt x="1489666" y="0"/>
                  <a:pt x="0" y="1756970"/>
                  <a:pt x="0" y="2545610"/>
                </a:cubicBezTo>
                <a:close/>
                <a:moveTo>
                  <a:pt x="2860158" y="2545610"/>
                </a:moveTo>
                <a:cubicBezTo>
                  <a:pt x="2860158" y="3179646"/>
                  <a:pt x="2246565" y="3693630"/>
                  <a:pt x="1489666" y="3693630"/>
                </a:cubicBezTo>
                <a:cubicBezTo>
                  <a:pt x="732767" y="3693630"/>
                  <a:pt x="119173" y="3179646"/>
                  <a:pt x="119173" y="2545610"/>
                </a:cubicBezTo>
                <a:cubicBezTo>
                  <a:pt x="119173" y="1911988"/>
                  <a:pt x="1162291" y="578502"/>
                  <a:pt x="1489797" y="175477"/>
                </a:cubicBezTo>
                <a:cubicBezTo>
                  <a:pt x="1817446" y="577619"/>
                  <a:pt x="2860158" y="1907710"/>
                  <a:pt x="2860158" y="2545610"/>
                </a:cubicBezTo>
                <a:close/>
              </a:path>
            </a:pathLst>
          </a:custGeom>
          <a:solidFill>
            <a:srgbClr val="000000"/>
          </a:solidFill>
          <a:ln w="277813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7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Uros Kuzmanov</dc:creator>
  <cp:lastModifiedBy>Uros Kuzmanov</cp:lastModifiedBy>
  <cp:revision>1</cp:revision>
  <dcterms:created xsi:type="dcterms:W3CDTF">2024-04-25T19:42:52Z</dcterms:created>
  <dcterms:modified xsi:type="dcterms:W3CDTF">2024-04-27T15:01:45Z</dcterms:modified>
</cp:coreProperties>
</file>