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50" d="100"/>
          <a:sy n="150" d="100"/>
        </p:scale>
        <p:origin x="-2280" y="-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EEA7E-BDFE-7E54-DF40-6370DB7167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B4078-0B86-5306-025B-4DC1513744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BF36E-F7CB-5C36-F8A2-4060F1D28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4606AB-2C66-BA4D-50ED-FE1EC5171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1113-C993-DFEB-5577-35F3D3FD4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3677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3CDD6-FFE8-E538-7F53-09F3CE44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00E8D5-297C-4169-EFB5-45F6F8702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FEC58E-039F-B576-6FA2-1937C7B83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39C31C-ACD7-392D-EDE8-21069EB78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E9354F-D5F1-52CB-EC65-3EFEB82AE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82379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27BAD7-FCC2-6E93-E09E-A576DF36E9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2F162B-C886-227C-150C-57961B773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FC0D8-FB1E-0F1A-D78E-43363877B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DA587-BC32-DDD9-8BA6-E6EBC73D8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A2A7E2-1A19-A7C4-7776-58CA739EB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7361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2EF6E-FB3A-FAAF-228A-9EE92EF01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A94BA-1755-FD91-11A1-2B4A11765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EB04-56A2-103B-4982-051DF95FA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B9217-5D8E-23FE-CB0E-EF1B6E424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69506F-4E3F-0453-5FF9-1CDC8E1C6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3820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C9EA-41AF-F745-7F06-66747EEA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AB66-04B8-F74A-A8C7-F4CC5F04C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A103B-BD45-73F9-76E3-BF08110C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33F611-151B-DED0-106E-EB7B37E2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EFFE5-95EE-D102-47C5-7F3832069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607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5719C-F019-E4D5-54D4-6FA6016E2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B0FC-8CEC-3D82-B0E6-2EC63120B7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294EF1-6AFD-2BA3-DA55-5570FF8D0D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6EDD-A8E7-B887-BF7F-11F51FBEF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510EC5-762E-4C9F-6B38-4A6DCB0D9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F679D-5FFC-6987-D50D-652A7F562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35576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57893-2B6A-9778-841E-4D50E8AD1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9DB6F3-8924-6794-3B77-452DF30423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E3A44-889B-BB18-E7EC-AFC9E6EB1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B5FBAB-6EA5-A955-E6B4-9FE0991F21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B2733E-12A2-C88F-40C1-2B33F98D0C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927D2A-EC84-0C09-AE9E-1704F2146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AC9672-7A5D-4930-4E9B-C0619CC62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D0EE6E-F6A9-F148-4604-10C6735C2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758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A267-54E0-A029-C327-1C478660F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960C32-30DC-F632-66AD-C763A7101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F49AD9-2FCB-60AA-C9D1-3331E6749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DFBCD1-6592-30C5-724C-EDCE54857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5664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9BEBD2-2244-6E12-8D97-F3BEA1915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939A89-5631-D25A-E00D-FF110601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A23F45-80CB-D729-3F2F-F3A2E4C9E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3053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21AEC-47BA-74D7-7DDE-E9A212656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E7E8A-B394-482B-FE1E-0FB6695149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4CF577-11DE-437C-79EF-4C50A14CD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2DBEC-101F-6B0E-69AF-68584DD3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B19639-2D96-A7EA-904C-2645ADC9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F0AE15-BA4C-607A-91BF-A3652FCA7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6281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C885B-0978-9DCA-77C1-99F9336D8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7E9583-3451-8A8C-CC8B-8A734184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06C591-B0B8-83DD-22A2-03C65458A8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6E90FC-B514-1DA2-A064-8C2A5E4D3D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78340-B103-32A0-33EB-F27087A8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9D4972-C52E-703D-174F-697A3D63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8737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EA2777-33FF-CD1F-6708-68D5803C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92680-9866-752C-5C2E-A339F1B2F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D0339C-1386-0CC3-6BAE-8F59B46EF7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42B8FD-B58F-4A40-AB07-6B63356AD746}" type="datetimeFigureOut">
              <a:rPr lang="en-CA" smtClean="0"/>
              <a:t>2024-11-14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C5CDB-A999-38B3-A7D5-84D5428585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9A5F45-3D19-36B6-B69C-92DB345318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1F8121-4576-41F2-81B8-56CCA2942DD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47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-Shape 5">
            <a:extLst>
              <a:ext uri="{FF2B5EF4-FFF2-40B4-BE49-F238E27FC236}">
                <a16:creationId xmlns:a16="http://schemas.microsoft.com/office/drawing/2014/main" id="{3C833C82-CB8E-4BC2-10CC-6984D034E49C}"/>
              </a:ext>
            </a:extLst>
          </p:cNvPr>
          <p:cNvSpPr/>
          <p:nvPr/>
        </p:nvSpPr>
        <p:spPr>
          <a:xfrm rot="18876384">
            <a:off x="6244745" y="4215781"/>
            <a:ext cx="524387" cy="528427"/>
          </a:xfrm>
          <a:prstGeom prst="corner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" name="Graphic 9" descr="Caret Down with solid fill">
            <a:extLst>
              <a:ext uri="{FF2B5EF4-FFF2-40B4-BE49-F238E27FC236}">
                <a16:creationId xmlns:a16="http://schemas.microsoft.com/office/drawing/2014/main" id="{92E17359-4D8F-81EA-2851-96FE735351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0535" y="1574761"/>
            <a:ext cx="4093632" cy="29506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82932C6-6096-E5BC-2AAE-F685B6AE8B3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457" t="29269" r="10114" b="28551"/>
          <a:stretch/>
        </p:blipFill>
        <p:spPr>
          <a:xfrm>
            <a:off x="6239934" y="3196166"/>
            <a:ext cx="3213100" cy="124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1906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rrow: Chevron 3">
            <a:extLst>
              <a:ext uri="{FF2B5EF4-FFF2-40B4-BE49-F238E27FC236}">
                <a16:creationId xmlns:a16="http://schemas.microsoft.com/office/drawing/2014/main" id="{55397AEF-1CD5-3B0E-F1D0-78798B763EA4}"/>
              </a:ext>
            </a:extLst>
          </p:cNvPr>
          <p:cNvSpPr/>
          <p:nvPr/>
        </p:nvSpPr>
        <p:spPr>
          <a:xfrm rot="5400000">
            <a:off x="5226049" y="2762250"/>
            <a:ext cx="588433" cy="2192867"/>
          </a:xfrm>
          <a:prstGeom prst="chevr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13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rectangle with lines&#10;&#10;Description automatically generated">
            <a:extLst>
              <a:ext uri="{FF2B5EF4-FFF2-40B4-BE49-F238E27FC236}">
                <a16:creationId xmlns:a16="http://schemas.microsoft.com/office/drawing/2014/main" id="{055D37BA-179E-267E-50F6-965179557F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939" y="1395293"/>
            <a:ext cx="7632854" cy="4194412"/>
          </a:xfrm>
          <a:prstGeom prst="rect">
            <a:avLst/>
          </a:prstGeom>
        </p:spPr>
      </p:pic>
      <p:pic>
        <p:nvPicPr>
          <p:cNvPr id="11" name="Picture 10" descr="A logo of a map pointer&#10;&#10;Description automatically generated with medium confidence">
            <a:extLst>
              <a:ext uri="{FF2B5EF4-FFF2-40B4-BE49-F238E27FC236}">
                <a16:creationId xmlns:a16="http://schemas.microsoft.com/office/drawing/2014/main" id="{D8550514-EFA4-1CA2-111F-4372914E124A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2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574" y="1426658"/>
            <a:ext cx="3384000" cy="413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51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7478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Uros Kuzmanov</dc:creator>
  <cp:lastModifiedBy>Uros Kuzmanov</cp:lastModifiedBy>
  <cp:revision>1</cp:revision>
  <dcterms:created xsi:type="dcterms:W3CDTF">2024-11-14T15:23:14Z</dcterms:created>
  <dcterms:modified xsi:type="dcterms:W3CDTF">2024-11-19T20:01:23Z</dcterms:modified>
</cp:coreProperties>
</file>