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58" r:id="rId9"/>
    <p:sldId id="261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CEAF7"/>
    <a:srgbClr val="FF6161"/>
    <a:srgbClr val="E78383"/>
    <a:srgbClr val="EDA8A8"/>
    <a:srgbClr val="C00000"/>
    <a:srgbClr val="FFC3F4"/>
    <a:srgbClr val="FFC1C1"/>
    <a:srgbClr val="FFCDC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840418-5776-4DD4-9C11-E05205A70FA4}" v="7" dt="2024-11-22T15:44:48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os Kuzmanov" userId="9dea3f15909c750c" providerId="LiveId" clId="{EAA9CB8D-51A7-4023-9954-B5D3A58F8F16}"/>
    <pc:docChg chg="undo custSel addSld modSld">
      <pc:chgData name="Uros Kuzmanov" userId="9dea3f15909c750c" providerId="LiveId" clId="{EAA9CB8D-51A7-4023-9954-B5D3A58F8F16}" dt="2024-06-18T14:22:52.737" v="366" actId="164"/>
      <pc:docMkLst>
        <pc:docMk/>
      </pc:docMkLst>
      <pc:sldChg chg="addSp delSp modSp add mod setBg">
        <pc:chgData name="Uros Kuzmanov" userId="9dea3f15909c750c" providerId="LiveId" clId="{EAA9CB8D-51A7-4023-9954-B5D3A58F8F16}" dt="2024-06-18T13:55:08.723" v="349" actId="692"/>
        <pc:sldMkLst>
          <pc:docMk/>
          <pc:sldMk cId="2510070098" sldId="265"/>
        </pc:sldMkLst>
        <pc:spChg chg="mod">
          <ac:chgData name="Uros Kuzmanov" userId="9dea3f15909c750c" providerId="LiveId" clId="{EAA9CB8D-51A7-4023-9954-B5D3A58F8F16}" dt="2024-06-18T13:54:37.255" v="347" actId="692"/>
          <ac:spMkLst>
            <pc:docMk/>
            <pc:sldMk cId="2510070098" sldId="265"/>
            <ac:spMk id="3" creationId="{6051A631-4B9F-38DD-BB09-58AA4917B519}"/>
          </ac:spMkLst>
        </pc:spChg>
        <pc:spChg chg="mod">
          <ac:chgData name="Uros Kuzmanov" userId="9dea3f15909c750c" providerId="LiveId" clId="{EAA9CB8D-51A7-4023-9954-B5D3A58F8F16}" dt="2024-06-18T13:54:37.255" v="347" actId="692"/>
          <ac:spMkLst>
            <pc:docMk/>
            <pc:sldMk cId="2510070098" sldId="265"/>
            <ac:spMk id="4" creationId="{AD55367B-DCBB-23AF-DEE7-C47BF407F86C}"/>
          </ac:spMkLst>
        </pc:spChg>
        <pc:spChg chg="mod">
          <ac:chgData name="Uros Kuzmanov" userId="9dea3f15909c750c" providerId="LiveId" clId="{EAA9CB8D-51A7-4023-9954-B5D3A58F8F16}" dt="2024-06-18T13:54:37.255" v="347" actId="692"/>
          <ac:spMkLst>
            <pc:docMk/>
            <pc:sldMk cId="2510070098" sldId="265"/>
            <ac:spMk id="5" creationId="{745013C6-5C5C-B741-4F69-4FD842D93703}"/>
          </ac:spMkLst>
        </pc:spChg>
        <pc:spChg chg="mod">
          <ac:chgData name="Uros Kuzmanov" userId="9dea3f15909c750c" providerId="LiveId" clId="{EAA9CB8D-51A7-4023-9954-B5D3A58F8F16}" dt="2024-06-18T13:54:37.255" v="347" actId="692"/>
          <ac:spMkLst>
            <pc:docMk/>
            <pc:sldMk cId="2510070098" sldId="265"/>
            <ac:spMk id="6" creationId="{C625B72B-13D1-FD7C-7A39-5728AEB8CDBB}"/>
          </ac:spMkLst>
        </pc:spChg>
        <pc:spChg chg="mod">
          <ac:chgData name="Uros Kuzmanov" userId="9dea3f15909c750c" providerId="LiveId" clId="{EAA9CB8D-51A7-4023-9954-B5D3A58F8F16}" dt="2024-06-18T13:54:37.255" v="347" actId="692"/>
          <ac:spMkLst>
            <pc:docMk/>
            <pc:sldMk cId="2510070098" sldId="265"/>
            <ac:spMk id="7" creationId="{052AB4E1-7AE9-B4B9-81FC-B24DB54FD57A}"/>
          </ac:spMkLst>
        </pc:spChg>
        <pc:spChg chg="mod topLvl">
          <ac:chgData name="Uros Kuzmanov" userId="9dea3f15909c750c" providerId="LiveId" clId="{EAA9CB8D-51A7-4023-9954-B5D3A58F8F16}" dt="2024-06-18T13:55:08.723" v="349" actId="692"/>
          <ac:spMkLst>
            <pc:docMk/>
            <pc:sldMk cId="2510070098" sldId="265"/>
            <ac:spMk id="29" creationId="{972EAAE7-CB05-50CC-B85A-F6B08BEEEAA5}"/>
          </ac:spMkLst>
        </pc:spChg>
        <pc:grpChg chg="del">
          <ac:chgData name="Uros Kuzmanov" userId="9dea3f15909c750c" providerId="LiveId" clId="{EAA9CB8D-51A7-4023-9954-B5D3A58F8F16}" dt="2024-06-18T13:43:09.166" v="1" actId="165"/>
          <ac:grpSpMkLst>
            <pc:docMk/>
            <pc:sldMk cId="2510070098" sldId="265"/>
            <ac:grpSpMk id="18" creationId="{CDACE884-557D-66C8-109F-5A4720361A6F}"/>
          </ac:grpSpMkLst>
        </pc:grpChg>
        <pc:grpChg chg="mod topLvl">
          <ac:chgData name="Uros Kuzmanov" userId="9dea3f15909c750c" providerId="LiveId" clId="{EAA9CB8D-51A7-4023-9954-B5D3A58F8F16}" dt="2024-06-18T13:45:16.566" v="36" actId="207"/>
          <ac:grpSpMkLst>
            <pc:docMk/>
            <pc:sldMk cId="2510070098" sldId="265"/>
            <ac:grpSpMk id="27" creationId="{1CAB6D8C-FFEA-CFD1-5A17-D7CA4264C1BB}"/>
          </ac:grpSpMkLst>
        </pc:grpChg>
        <pc:picChg chg="add mod">
          <ac:chgData name="Uros Kuzmanov" userId="9dea3f15909c750c" providerId="LiveId" clId="{EAA9CB8D-51A7-4023-9954-B5D3A58F8F16}" dt="2024-06-18T13:54:18.866" v="345" actId="1076"/>
          <ac:picMkLst>
            <pc:docMk/>
            <pc:sldMk cId="2510070098" sldId="265"/>
            <ac:picMk id="11" creationId="{7EC2BCA0-C025-591A-835F-8E5145248C78}"/>
          </ac:picMkLst>
        </pc:picChg>
        <pc:cxnChg chg="mod">
          <ac:chgData name="Uros Kuzmanov" userId="9dea3f15909c750c" providerId="LiveId" clId="{EAA9CB8D-51A7-4023-9954-B5D3A58F8F16}" dt="2024-06-18T13:54:37.255" v="347" actId="692"/>
          <ac:cxnSpMkLst>
            <pc:docMk/>
            <pc:sldMk cId="2510070098" sldId="265"/>
            <ac:cxnSpMk id="2" creationId="{8080D577-216F-7287-1F0A-2CA1AF6659F9}"/>
          </ac:cxnSpMkLst>
        </pc:cxnChg>
        <pc:cxnChg chg="mod">
          <ac:chgData name="Uros Kuzmanov" userId="9dea3f15909c750c" providerId="LiveId" clId="{EAA9CB8D-51A7-4023-9954-B5D3A58F8F16}" dt="2024-06-18T13:54:37.255" v="347" actId="692"/>
          <ac:cxnSpMkLst>
            <pc:docMk/>
            <pc:sldMk cId="2510070098" sldId="265"/>
            <ac:cxnSpMk id="8" creationId="{57D9E6F5-7C2F-DD53-CDF1-61B22C84B3F3}"/>
          </ac:cxnSpMkLst>
        </pc:cxnChg>
        <pc:cxnChg chg="mod">
          <ac:chgData name="Uros Kuzmanov" userId="9dea3f15909c750c" providerId="LiveId" clId="{EAA9CB8D-51A7-4023-9954-B5D3A58F8F16}" dt="2024-06-18T13:54:37.255" v="347" actId="692"/>
          <ac:cxnSpMkLst>
            <pc:docMk/>
            <pc:sldMk cId="2510070098" sldId="265"/>
            <ac:cxnSpMk id="9" creationId="{E961CE41-331B-4CEB-804D-9E53F8D7434F}"/>
          </ac:cxnSpMkLst>
        </pc:cxnChg>
        <pc:cxnChg chg="mod">
          <ac:chgData name="Uros Kuzmanov" userId="9dea3f15909c750c" providerId="LiveId" clId="{EAA9CB8D-51A7-4023-9954-B5D3A58F8F16}" dt="2024-06-18T13:54:37.255" v="347" actId="692"/>
          <ac:cxnSpMkLst>
            <pc:docMk/>
            <pc:sldMk cId="2510070098" sldId="265"/>
            <ac:cxnSpMk id="10" creationId="{5BEFE6B0-0A70-1241-5D00-544EA014E072}"/>
          </ac:cxnSpMkLst>
        </pc:cxnChg>
      </pc:sldChg>
      <pc:sldChg chg="addSp delSp modSp new mod">
        <pc:chgData name="Uros Kuzmanov" userId="9dea3f15909c750c" providerId="LiveId" clId="{EAA9CB8D-51A7-4023-9954-B5D3A58F8F16}" dt="2024-06-18T13:53:56.182" v="343"/>
        <pc:sldMkLst>
          <pc:docMk/>
          <pc:sldMk cId="3676510213" sldId="266"/>
        </pc:sldMkLst>
        <pc:spChg chg="del">
          <ac:chgData name="Uros Kuzmanov" userId="9dea3f15909c750c" providerId="LiveId" clId="{EAA9CB8D-51A7-4023-9954-B5D3A58F8F16}" dt="2024-06-18T13:48:47.004" v="152" actId="478"/>
          <ac:spMkLst>
            <pc:docMk/>
            <pc:sldMk cId="3676510213" sldId="266"/>
            <ac:spMk id="2" creationId="{C825B116-E1CC-2DE0-DE79-2E3B3450461E}"/>
          </ac:spMkLst>
        </pc:spChg>
        <pc:spChg chg="del">
          <ac:chgData name="Uros Kuzmanov" userId="9dea3f15909c750c" providerId="LiveId" clId="{EAA9CB8D-51A7-4023-9954-B5D3A58F8F16}" dt="2024-06-18T13:48:45.499" v="151" actId="478"/>
          <ac:spMkLst>
            <pc:docMk/>
            <pc:sldMk cId="3676510213" sldId="266"/>
            <ac:spMk id="3" creationId="{0CD2243D-20AE-D5AC-6EC5-1E5782F18ABC}"/>
          </ac:spMkLst>
        </pc:spChg>
        <pc:picChg chg="add mod">
          <ac:chgData name="Uros Kuzmanov" userId="9dea3f15909c750c" providerId="LiveId" clId="{EAA9CB8D-51A7-4023-9954-B5D3A58F8F16}" dt="2024-06-18T13:53:56.182" v="343"/>
          <ac:picMkLst>
            <pc:docMk/>
            <pc:sldMk cId="3676510213" sldId="266"/>
            <ac:picMk id="4" creationId="{7D4311A5-BAE8-90A8-6851-1F352EEF607C}"/>
          </ac:picMkLst>
        </pc:picChg>
      </pc:sldChg>
      <pc:sldChg chg="addSp delSp modSp mod setBg">
        <pc:chgData name="Uros Kuzmanov" userId="9dea3f15909c750c" providerId="LiveId" clId="{EAA9CB8D-51A7-4023-9954-B5D3A58F8F16}" dt="2024-06-18T14:22:52.737" v="366" actId="164"/>
        <pc:sldMkLst>
          <pc:docMk/>
          <pc:sldMk cId="1557173972" sldId="267"/>
        </pc:sldMkLst>
        <pc:spChg chg="mod">
          <ac:chgData name="Uros Kuzmanov" userId="9dea3f15909c750c" providerId="LiveId" clId="{EAA9CB8D-51A7-4023-9954-B5D3A58F8F16}" dt="2024-06-18T13:57:22.187" v="359" actId="207"/>
          <ac:spMkLst>
            <pc:docMk/>
            <pc:sldMk cId="1557173972" sldId="267"/>
            <ac:spMk id="3" creationId="{6051A631-4B9F-38DD-BB09-58AA4917B519}"/>
          </ac:spMkLst>
        </pc:spChg>
        <pc:spChg chg="mod">
          <ac:chgData name="Uros Kuzmanov" userId="9dea3f15909c750c" providerId="LiveId" clId="{EAA9CB8D-51A7-4023-9954-B5D3A58F8F16}" dt="2024-06-18T13:57:13.935" v="357" actId="692"/>
          <ac:spMkLst>
            <pc:docMk/>
            <pc:sldMk cId="1557173972" sldId="267"/>
            <ac:spMk id="4" creationId="{AD55367B-DCBB-23AF-DEE7-C47BF407F86C}"/>
          </ac:spMkLst>
        </pc:spChg>
        <pc:spChg chg="mod">
          <ac:chgData name="Uros Kuzmanov" userId="9dea3f15909c750c" providerId="LiveId" clId="{EAA9CB8D-51A7-4023-9954-B5D3A58F8F16}" dt="2024-06-18T13:57:13.935" v="357" actId="692"/>
          <ac:spMkLst>
            <pc:docMk/>
            <pc:sldMk cId="1557173972" sldId="267"/>
            <ac:spMk id="5" creationId="{745013C6-5C5C-B741-4F69-4FD842D93703}"/>
          </ac:spMkLst>
        </pc:spChg>
        <pc:spChg chg="mod">
          <ac:chgData name="Uros Kuzmanov" userId="9dea3f15909c750c" providerId="LiveId" clId="{EAA9CB8D-51A7-4023-9954-B5D3A58F8F16}" dt="2024-06-18T13:57:13.935" v="357" actId="692"/>
          <ac:spMkLst>
            <pc:docMk/>
            <pc:sldMk cId="1557173972" sldId="267"/>
            <ac:spMk id="6" creationId="{C625B72B-13D1-FD7C-7A39-5728AEB8CDBB}"/>
          </ac:spMkLst>
        </pc:spChg>
        <pc:spChg chg="mod">
          <ac:chgData name="Uros Kuzmanov" userId="9dea3f15909c750c" providerId="LiveId" clId="{EAA9CB8D-51A7-4023-9954-B5D3A58F8F16}" dt="2024-06-18T13:57:13.935" v="357" actId="692"/>
          <ac:spMkLst>
            <pc:docMk/>
            <pc:sldMk cId="1557173972" sldId="267"/>
            <ac:spMk id="7" creationId="{052AB4E1-7AE9-B4B9-81FC-B24DB54FD57A}"/>
          </ac:spMkLst>
        </pc:spChg>
        <pc:spChg chg="mod topLvl">
          <ac:chgData name="Uros Kuzmanov" userId="9dea3f15909c750c" providerId="LiveId" clId="{EAA9CB8D-51A7-4023-9954-B5D3A58F8F16}" dt="2024-06-18T14:22:52.737" v="366" actId="164"/>
          <ac:spMkLst>
            <pc:docMk/>
            <pc:sldMk cId="1557173972" sldId="267"/>
            <ac:spMk id="29" creationId="{972EAAE7-CB05-50CC-B85A-F6B08BEEEAA5}"/>
          </ac:spMkLst>
        </pc:spChg>
        <pc:grpChg chg="add mod">
          <ac:chgData name="Uros Kuzmanov" userId="9dea3f15909c750c" providerId="LiveId" clId="{EAA9CB8D-51A7-4023-9954-B5D3A58F8F16}" dt="2024-06-18T14:22:52.737" v="366" actId="164"/>
          <ac:grpSpMkLst>
            <pc:docMk/>
            <pc:sldMk cId="1557173972" sldId="267"/>
            <ac:grpSpMk id="11" creationId="{EBEA597A-F1EB-F40D-C62D-5A72062AB23A}"/>
          </ac:grpSpMkLst>
        </pc:grpChg>
        <pc:grpChg chg="del">
          <ac:chgData name="Uros Kuzmanov" userId="9dea3f15909c750c" providerId="LiveId" clId="{EAA9CB8D-51A7-4023-9954-B5D3A58F8F16}" dt="2024-06-18T13:56:25.936" v="351" actId="165"/>
          <ac:grpSpMkLst>
            <pc:docMk/>
            <pc:sldMk cId="1557173972" sldId="267"/>
            <ac:grpSpMk id="18" creationId="{CDACE884-557D-66C8-109F-5A4720361A6F}"/>
          </ac:grpSpMkLst>
        </pc:grpChg>
        <pc:grpChg chg="mod topLvl">
          <ac:chgData name="Uros Kuzmanov" userId="9dea3f15909c750c" providerId="LiveId" clId="{EAA9CB8D-51A7-4023-9954-B5D3A58F8F16}" dt="2024-06-18T14:22:52.737" v="366" actId="164"/>
          <ac:grpSpMkLst>
            <pc:docMk/>
            <pc:sldMk cId="1557173972" sldId="267"/>
            <ac:grpSpMk id="27" creationId="{1CAB6D8C-FFEA-CFD1-5A17-D7CA4264C1BB}"/>
          </ac:grpSpMkLst>
        </pc:grpChg>
        <pc:cxnChg chg="mod">
          <ac:chgData name="Uros Kuzmanov" userId="9dea3f15909c750c" providerId="LiveId" clId="{EAA9CB8D-51A7-4023-9954-B5D3A58F8F16}" dt="2024-06-18T13:57:13.935" v="357" actId="692"/>
          <ac:cxnSpMkLst>
            <pc:docMk/>
            <pc:sldMk cId="1557173972" sldId="267"/>
            <ac:cxnSpMk id="2" creationId="{8080D577-216F-7287-1F0A-2CA1AF6659F9}"/>
          </ac:cxnSpMkLst>
        </pc:cxnChg>
        <pc:cxnChg chg="mod">
          <ac:chgData name="Uros Kuzmanov" userId="9dea3f15909c750c" providerId="LiveId" clId="{EAA9CB8D-51A7-4023-9954-B5D3A58F8F16}" dt="2024-06-18T13:57:13.935" v="357" actId="692"/>
          <ac:cxnSpMkLst>
            <pc:docMk/>
            <pc:sldMk cId="1557173972" sldId="267"/>
            <ac:cxnSpMk id="8" creationId="{57D9E6F5-7C2F-DD53-CDF1-61B22C84B3F3}"/>
          </ac:cxnSpMkLst>
        </pc:cxnChg>
        <pc:cxnChg chg="mod">
          <ac:chgData name="Uros Kuzmanov" userId="9dea3f15909c750c" providerId="LiveId" clId="{EAA9CB8D-51A7-4023-9954-B5D3A58F8F16}" dt="2024-06-18T13:57:13.935" v="357" actId="692"/>
          <ac:cxnSpMkLst>
            <pc:docMk/>
            <pc:sldMk cId="1557173972" sldId="267"/>
            <ac:cxnSpMk id="9" creationId="{E961CE41-331B-4CEB-804D-9E53F8D7434F}"/>
          </ac:cxnSpMkLst>
        </pc:cxnChg>
        <pc:cxnChg chg="mod">
          <ac:chgData name="Uros Kuzmanov" userId="9dea3f15909c750c" providerId="LiveId" clId="{EAA9CB8D-51A7-4023-9954-B5D3A58F8F16}" dt="2024-06-18T13:57:13.935" v="357" actId="692"/>
          <ac:cxnSpMkLst>
            <pc:docMk/>
            <pc:sldMk cId="1557173972" sldId="267"/>
            <ac:cxnSpMk id="10" creationId="{5BEFE6B0-0A70-1241-5D00-544EA014E072}"/>
          </ac:cxnSpMkLst>
        </pc:cxnChg>
      </pc:sldChg>
    </pc:docChg>
  </pc:docChgLst>
  <pc:docChgLst>
    <pc:chgData name="Uros Kuzmanov" userId="9dea3f15909c750c" providerId="LiveId" clId="{6A840418-5776-4DD4-9C11-E05205A70FA4}"/>
    <pc:docChg chg="undo custSel addSld modSld">
      <pc:chgData name="Uros Kuzmanov" userId="9dea3f15909c750c" providerId="LiveId" clId="{6A840418-5776-4DD4-9C11-E05205A70FA4}" dt="2024-11-22T16:03:22.647" v="93" actId="680"/>
      <pc:docMkLst>
        <pc:docMk/>
      </pc:docMkLst>
      <pc:sldChg chg="addSp modSp mod">
        <pc:chgData name="Uros Kuzmanov" userId="9dea3f15909c750c" providerId="LiveId" clId="{6A840418-5776-4DD4-9C11-E05205A70FA4}" dt="2024-11-22T15:47:15.529" v="91" actId="207"/>
        <pc:sldMkLst>
          <pc:docMk/>
          <pc:sldMk cId="3522169585" sldId="262"/>
        </pc:sldMkLst>
        <pc:picChg chg="add mod">
          <ac:chgData name="Uros Kuzmanov" userId="9dea3f15909c750c" providerId="LiveId" clId="{6A840418-5776-4DD4-9C11-E05205A70FA4}" dt="2024-11-22T15:47:15.529" v="91" actId="207"/>
          <ac:picMkLst>
            <pc:docMk/>
            <pc:sldMk cId="3522169585" sldId="262"/>
            <ac:picMk id="11" creationId="{6377DE27-66D3-8825-E32F-CC7F5A672B00}"/>
          </ac:picMkLst>
        </pc:picChg>
      </pc:sldChg>
      <pc:sldChg chg="addSp delSp modSp mod">
        <pc:chgData name="Uros Kuzmanov" userId="9dea3f15909c750c" providerId="LiveId" clId="{6A840418-5776-4DD4-9C11-E05205A70FA4}" dt="2024-11-22T15:47:31.275" v="92" actId="207"/>
        <pc:sldMkLst>
          <pc:docMk/>
          <pc:sldMk cId="1557173972" sldId="267"/>
        </pc:sldMkLst>
        <pc:grpChg chg="mod">
          <ac:chgData name="Uros Kuzmanov" userId="9dea3f15909c750c" providerId="LiveId" clId="{6A840418-5776-4DD4-9C11-E05205A70FA4}" dt="2024-11-22T15:41:53.096" v="3" actId="1076"/>
          <ac:grpSpMkLst>
            <pc:docMk/>
            <pc:sldMk cId="1557173972" sldId="267"/>
            <ac:grpSpMk id="11" creationId="{EBEA597A-F1EB-F40D-C62D-5A72062AB23A}"/>
          </ac:grpSpMkLst>
        </pc:grpChg>
        <pc:picChg chg="add mod">
          <ac:chgData name="Uros Kuzmanov" userId="9dea3f15909c750c" providerId="LiveId" clId="{6A840418-5776-4DD4-9C11-E05205A70FA4}" dt="2024-11-22T15:47:31.275" v="92" actId="207"/>
          <ac:picMkLst>
            <pc:docMk/>
            <pc:sldMk cId="1557173972" sldId="267"/>
            <ac:picMk id="13" creationId="{C4341EC2-7B95-8F14-3877-32E2785142B9}"/>
          </ac:picMkLst>
        </pc:picChg>
        <pc:picChg chg="add del mod">
          <ac:chgData name="Uros Kuzmanov" userId="9dea3f15909c750c" providerId="LiveId" clId="{6A840418-5776-4DD4-9C11-E05205A70FA4}" dt="2024-11-22T15:43:40.728" v="13" actId="478"/>
          <ac:picMkLst>
            <pc:docMk/>
            <pc:sldMk cId="1557173972" sldId="267"/>
            <ac:picMk id="14" creationId="{581B6AD4-817B-3C66-25DE-E0716D91968A}"/>
          </ac:picMkLst>
        </pc:picChg>
        <pc:picChg chg="add del mod">
          <ac:chgData name="Uros Kuzmanov" userId="9dea3f15909c750c" providerId="LiveId" clId="{6A840418-5776-4DD4-9C11-E05205A70FA4}" dt="2024-11-22T15:44:43.390" v="30" actId="21"/>
          <ac:picMkLst>
            <pc:docMk/>
            <pc:sldMk cId="1557173972" sldId="267"/>
            <ac:picMk id="15" creationId="{A7A3DFC9-BCFA-5D16-D521-7A3286EBC8D0}"/>
          </ac:picMkLst>
        </pc:picChg>
      </pc:sldChg>
      <pc:sldChg chg="new">
        <pc:chgData name="Uros Kuzmanov" userId="9dea3f15909c750c" providerId="LiveId" clId="{6A840418-5776-4DD4-9C11-E05205A70FA4}" dt="2024-11-22T16:03:22.647" v="93" actId="680"/>
        <pc:sldMkLst>
          <pc:docMk/>
          <pc:sldMk cId="2997407261" sldId="268"/>
        </pc:sldMkLst>
      </pc:sldChg>
    </pc:docChg>
  </pc:docChgLst>
  <pc:docChgLst>
    <pc:chgData name="Uros Kuzmanov" userId="9dea3f15909c750c" providerId="LiveId" clId="{F54B8C28-CE1C-40E9-AE3A-501FE96BA8CB}"/>
    <pc:docChg chg="undo custSel addSld modSld">
      <pc:chgData name="Uros Kuzmanov" userId="9dea3f15909c750c" providerId="LiveId" clId="{F54B8C28-CE1C-40E9-AE3A-501FE96BA8CB}" dt="2024-04-27T15:01:34.172" v="2517" actId="164"/>
      <pc:docMkLst>
        <pc:docMk/>
      </pc:docMkLst>
      <pc:sldChg chg="addSp delSp modSp new mod">
        <pc:chgData name="Uros Kuzmanov" userId="9dea3f15909c750c" providerId="LiveId" clId="{F54B8C28-CE1C-40E9-AE3A-501FE96BA8CB}" dt="2024-04-25T19:55:19.169" v="123" actId="478"/>
        <pc:sldMkLst>
          <pc:docMk/>
          <pc:sldMk cId="3081940289" sldId="256"/>
        </pc:sldMkLst>
        <pc:spChg chg="del">
          <ac:chgData name="Uros Kuzmanov" userId="9dea3f15909c750c" providerId="LiveId" clId="{F54B8C28-CE1C-40E9-AE3A-501FE96BA8CB}" dt="2024-04-25T19:46:20.991" v="1" actId="478"/>
          <ac:spMkLst>
            <pc:docMk/>
            <pc:sldMk cId="3081940289" sldId="256"/>
            <ac:spMk id="2" creationId="{02DBD789-F955-A1AD-CCC2-A3E982DBB4EE}"/>
          </ac:spMkLst>
        </pc:spChg>
        <pc:spChg chg="del">
          <ac:chgData name="Uros Kuzmanov" userId="9dea3f15909c750c" providerId="LiveId" clId="{F54B8C28-CE1C-40E9-AE3A-501FE96BA8CB}" dt="2024-04-25T19:46:21.991" v="2" actId="478"/>
          <ac:spMkLst>
            <pc:docMk/>
            <pc:sldMk cId="3081940289" sldId="256"/>
            <ac:spMk id="3" creationId="{F7177DD2-EA24-6E40-77E5-90FDC281F036}"/>
          </ac:spMkLst>
        </pc:spChg>
        <pc:spChg chg="add mod">
          <ac:chgData name="Uros Kuzmanov" userId="9dea3f15909c750c" providerId="LiveId" clId="{F54B8C28-CE1C-40E9-AE3A-501FE96BA8CB}" dt="2024-04-25T19:47:40.897" v="27" actId="1076"/>
          <ac:spMkLst>
            <pc:docMk/>
            <pc:sldMk cId="3081940289" sldId="256"/>
            <ac:spMk id="6" creationId="{559FB83A-899C-7FBC-FAC7-8074B6619E1F}"/>
          </ac:spMkLst>
        </pc:spChg>
        <pc:spChg chg="add mod">
          <ac:chgData name="Uros Kuzmanov" userId="9dea3f15909c750c" providerId="LiveId" clId="{F54B8C28-CE1C-40E9-AE3A-501FE96BA8CB}" dt="2024-04-25T19:47:43.679" v="28" actId="1076"/>
          <ac:spMkLst>
            <pc:docMk/>
            <pc:sldMk cId="3081940289" sldId="256"/>
            <ac:spMk id="7" creationId="{18AA3529-B6D9-1623-FE0C-E98705042B71}"/>
          </ac:spMkLst>
        </pc:spChg>
        <pc:spChg chg="add mod">
          <ac:chgData name="Uros Kuzmanov" userId="9dea3f15909c750c" providerId="LiveId" clId="{F54B8C28-CE1C-40E9-AE3A-501FE96BA8CB}" dt="2024-04-25T19:47:37.647" v="26" actId="1076"/>
          <ac:spMkLst>
            <pc:docMk/>
            <pc:sldMk cId="3081940289" sldId="256"/>
            <ac:spMk id="8" creationId="{8FB85867-14F4-3174-5EEC-500982B80F37}"/>
          </ac:spMkLst>
        </pc:spChg>
        <pc:spChg chg="add mod">
          <ac:chgData name="Uros Kuzmanov" userId="9dea3f15909c750c" providerId="LiveId" clId="{F54B8C28-CE1C-40E9-AE3A-501FE96BA8CB}" dt="2024-04-25T19:47:33.801" v="25" actId="1076"/>
          <ac:spMkLst>
            <pc:docMk/>
            <pc:sldMk cId="3081940289" sldId="256"/>
            <ac:spMk id="9" creationId="{AEB9CB09-05EF-6D7A-6B6F-FE9186F87CE4}"/>
          </ac:spMkLst>
        </pc:spChg>
        <pc:spChg chg="add mod">
          <ac:chgData name="Uros Kuzmanov" userId="9dea3f15909c750c" providerId="LiveId" clId="{F54B8C28-CE1C-40E9-AE3A-501FE96BA8CB}" dt="2024-04-25T19:54:36.653" v="111" actId="14100"/>
          <ac:spMkLst>
            <pc:docMk/>
            <pc:sldMk cId="3081940289" sldId="256"/>
            <ac:spMk id="10" creationId="{944E4A68-FAA1-2108-752C-68D3B5EB3189}"/>
          </ac:spMkLst>
        </pc:spChg>
        <pc:spChg chg="add mod">
          <ac:chgData name="Uros Kuzmanov" userId="9dea3f15909c750c" providerId="LiveId" clId="{F54B8C28-CE1C-40E9-AE3A-501FE96BA8CB}" dt="2024-04-25T19:55:06.743" v="121" actId="14100"/>
          <ac:spMkLst>
            <pc:docMk/>
            <pc:sldMk cId="3081940289" sldId="256"/>
            <ac:spMk id="11" creationId="{029BDB0E-1B4E-7A36-2DA6-47A41F975A02}"/>
          </ac:spMkLst>
        </pc:spChg>
        <pc:spChg chg="add mod ord">
          <ac:chgData name="Uros Kuzmanov" userId="9dea3f15909c750c" providerId="LiveId" clId="{F54B8C28-CE1C-40E9-AE3A-501FE96BA8CB}" dt="2024-04-25T19:55:05.475" v="118" actId="1076"/>
          <ac:spMkLst>
            <pc:docMk/>
            <pc:sldMk cId="3081940289" sldId="256"/>
            <ac:spMk id="13" creationId="{7B5DDFF3-DE88-E9B6-C92A-8EB429FFC0C8}"/>
          </ac:spMkLst>
        </pc:spChg>
        <pc:spChg chg="add mod">
          <ac:chgData name="Uros Kuzmanov" userId="9dea3f15909c750c" providerId="LiveId" clId="{F54B8C28-CE1C-40E9-AE3A-501FE96BA8CB}" dt="2024-04-25T19:48:58.002" v="56" actId="1076"/>
          <ac:spMkLst>
            <pc:docMk/>
            <pc:sldMk cId="3081940289" sldId="256"/>
            <ac:spMk id="14" creationId="{C1EA7EA5-828E-085B-597A-20F89358A4BD}"/>
          </ac:spMkLst>
        </pc:spChg>
        <pc:spChg chg="add mod">
          <ac:chgData name="Uros Kuzmanov" userId="9dea3f15909c750c" providerId="LiveId" clId="{F54B8C28-CE1C-40E9-AE3A-501FE96BA8CB}" dt="2024-04-25T19:48:36.869" v="47" actId="1076"/>
          <ac:spMkLst>
            <pc:docMk/>
            <pc:sldMk cId="3081940289" sldId="256"/>
            <ac:spMk id="15" creationId="{5FDF46EF-74B5-907A-0934-E08B0EF26E35}"/>
          </ac:spMkLst>
        </pc:spChg>
        <pc:spChg chg="add mod">
          <ac:chgData name="Uros Kuzmanov" userId="9dea3f15909c750c" providerId="LiveId" clId="{F54B8C28-CE1C-40E9-AE3A-501FE96BA8CB}" dt="2024-04-25T19:48:43.042" v="49" actId="1076"/>
          <ac:spMkLst>
            <pc:docMk/>
            <pc:sldMk cId="3081940289" sldId="256"/>
            <ac:spMk id="16" creationId="{1475A427-9C01-769B-D9F3-16E5EF5E9D01}"/>
          </ac:spMkLst>
        </pc:spChg>
        <pc:spChg chg="add mod">
          <ac:chgData name="Uros Kuzmanov" userId="9dea3f15909c750c" providerId="LiveId" clId="{F54B8C28-CE1C-40E9-AE3A-501FE96BA8CB}" dt="2024-04-25T19:48:47.791" v="51" actId="1076"/>
          <ac:spMkLst>
            <pc:docMk/>
            <pc:sldMk cId="3081940289" sldId="256"/>
            <ac:spMk id="17" creationId="{DB2690DC-CA69-71DD-13DB-1A84E70F5BBD}"/>
          </ac:spMkLst>
        </pc:spChg>
        <pc:spChg chg="add mod">
          <ac:chgData name="Uros Kuzmanov" userId="9dea3f15909c750c" providerId="LiveId" clId="{F54B8C28-CE1C-40E9-AE3A-501FE96BA8CB}" dt="2024-04-25T19:48:52.749" v="53" actId="1076"/>
          <ac:spMkLst>
            <pc:docMk/>
            <pc:sldMk cId="3081940289" sldId="256"/>
            <ac:spMk id="18" creationId="{22110FA2-BC26-9E49-ED00-8DDD98D23381}"/>
          </ac:spMkLst>
        </pc:spChg>
        <pc:spChg chg="add mod">
          <ac:chgData name="Uros Kuzmanov" userId="9dea3f15909c750c" providerId="LiveId" clId="{F54B8C28-CE1C-40E9-AE3A-501FE96BA8CB}" dt="2024-04-25T19:48:56.173" v="55" actId="1076"/>
          <ac:spMkLst>
            <pc:docMk/>
            <pc:sldMk cId="3081940289" sldId="256"/>
            <ac:spMk id="19" creationId="{9896926D-ED71-1034-D920-999D3581F13B}"/>
          </ac:spMkLst>
        </pc:spChg>
        <pc:spChg chg="add mod">
          <ac:chgData name="Uros Kuzmanov" userId="9dea3f15909c750c" providerId="LiveId" clId="{F54B8C28-CE1C-40E9-AE3A-501FE96BA8CB}" dt="2024-04-25T19:49:16.167" v="61" actId="1076"/>
          <ac:spMkLst>
            <pc:docMk/>
            <pc:sldMk cId="3081940289" sldId="256"/>
            <ac:spMk id="20" creationId="{85EC0C0D-5C4E-FE0C-D21E-01BCAEDC91D9}"/>
          </ac:spMkLst>
        </pc:spChg>
        <pc:spChg chg="add mod">
          <ac:chgData name="Uros Kuzmanov" userId="9dea3f15909c750c" providerId="LiveId" clId="{F54B8C28-CE1C-40E9-AE3A-501FE96BA8CB}" dt="2024-04-25T19:49:09.790" v="60" actId="1076"/>
          <ac:spMkLst>
            <pc:docMk/>
            <pc:sldMk cId="3081940289" sldId="256"/>
            <ac:spMk id="21" creationId="{D3837750-6048-3F68-1338-A86979C07D58}"/>
          </ac:spMkLst>
        </pc:spChg>
        <pc:spChg chg="add mod">
          <ac:chgData name="Uros Kuzmanov" userId="9dea3f15909c750c" providerId="LiveId" clId="{F54B8C28-CE1C-40E9-AE3A-501FE96BA8CB}" dt="2024-04-25T19:49:22.227" v="63" actId="1076"/>
          <ac:spMkLst>
            <pc:docMk/>
            <pc:sldMk cId="3081940289" sldId="256"/>
            <ac:spMk id="22" creationId="{DEBAC997-9533-C232-906C-1F1CF4490902}"/>
          </ac:spMkLst>
        </pc:spChg>
        <pc:spChg chg="add mod">
          <ac:chgData name="Uros Kuzmanov" userId="9dea3f15909c750c" providerId="LiveId" clId="{F54B8C28-CE1C-40E9-AE3A-501FE96BA8CB}" dt="2024-04-25T19:49:27.669" v="65" actId="1076"/>
          <ac:spMkLst>
            <pc:docMk/>
            <pc:sldMk cId="3081940289" sldId="256"/>
            <ac:spMk id="23" creationId="{0B2C40D6-4203-C36C-CCFF-AE935788B3A2}"/>
          </ac:spMkLst>
        </pc:spChg>
        <pc:spChg chg="add mod">
          <ac:chgData name="Uros Kuzmanov" userId="9dea3f15909c750c" providerId="LiveId" clId="{F54B8C28-CE1C-40E9-AE3A-501FE96BA8CB}" dt="2024-04-25T19:49:32.404" v="67" actId="1076"/>
          <ac:spMkLst>
            <pc:docMk/>
            <pc:sldMk cId="3081940289" sldId="256"/>
            <ac:spMk id="24" creationId="{AAA3CD50-8E9E-C06E-3B23-21094FACE242}"/>
          </ac:spMkLst>
        </pc:spChg>
        <pc:spChg chg="add mod">
          <ac:chgData name="Uros Kuzmanov" userId="9dea3f15909c750c" providerId="LiveId" clId="{F54B8C28-CE1C-40E9-AE3A-501FE96BA8CB}" dt="2024-04-25T19:49:37.607" v="69" actId="1076"/>
          <ac:spMkLst>
            <pc:docMk/>
            <pc:sldMk cId="3081940289" sldId="256"/>
            <ac:spMk id="25" creationId="{343CF067-F156-A84F-E41E-9AA6773EEB8C}"/>
          </ac:spMkLst>
        </pc:spChg>
        <pc:spChg chg="add mod">
          <ac:chgData name="Uros Kuzmanov" userId="9dea3f15909c750c" providerId="LiveId" clId="{F54B8C28-CE1C-40E9-AE3A-501FE96BA8CB}" dt="2024-04-25T19:49:53.787" v="75" actId="1076"/>
          <ac:spMkLst>
            <pc:docMk/>
            <pc:sldMk cId="3081940289" sldId="256"/>
            <ac:spMk id="26" creationId="{23C0646A-522E-7E8B-D22E-517BB70926AB}"/>
          </ac:spMkLst>
        </pc:spChg>
        <pc:spChg chg="add del mod">
          <ac:chgData name="Uros Kuzmanov" userId="9dea3f15909c750c" providerId="LiveId" clId="{F54B8C28-CE1C-40E9-AE3A-501FE96BA8CB}" dt="2024-04-25T19:55:19.169" v="123" actId="478"/>
          <ac:spMkLst>
            <pc:docMk/>
            <pc:sldMk cId="3081940289" sldId="256"/>
            <ac:spMk id="84" creationId="{C629DD36-5D72-F3FB-46B3-A2F4EF64E311}"/>
          </ac:spMkLst>
        </pc:spChg>
        <pc:picChg chg="add del mod">
          <ac:chgData name="Uros Kuzmanov" userId="9dea3f15909c750c" providerId="LiveId" clId="{F54B8C28-CE1C-40E9-AE3A-501FE96BA8CB}" dt="2024-04-25T19:50:06.447" v="77" actId="478"/>
          <ac:picMkLst>
            <pc:docMk/>
            <pc:sldMk cId="3081940289" sldId="256"/>
            <ac:picMk id="5" creationId="{1E5E0739-CA47-CED6-4C36-F89401F89150}"/>
          </ac:picMkLst>
        </pc:picChg>
        <pc:picChg chg="add del mod ord">
          <ac:chgData name="Uros Kuzmanov" userId="9dea3f15909c750c" providerId="LiveId" clId="{F54B8C28-CE1C-40E9-AE3A-501FE96BA8CB}" dt="2024-04-25T19:50:07.138" v="78" actId="478"/>
          <ac:picMkLst>
            <pc:docMk/>
            <pc:sldMk cId="3081940289" sldId="256"/>
            <ac:picMk id="12" creationId="{732D8FE3-ABBD-F31E-D1B8-E17BE2477890}"/>
          </ac:picMkLst>
        </pc:picChg>
        <pc:cxnChg chg="add del mod">
          <ac:chgData name="Uros Kuzmanov" userId="9dea3f15909c750c" providerId="LiveId" clId="{F54B8C28-CE1C-40E9-AE3A-501FE96BA8CB}" dt="2024-04-25T19:50:20.446" v="80" actId="11529"/>
          <ac:cxnSpMkLst>
            <pc:docMk/>
            <pc:sldMk cId="3081940289" sldId="256"/>
            <ac:cxnSpMk id="28" creationId="{47A15170-0C60-4789-A3F0-3095657AE645}"/>
          </ac:cxnSpMkLst>
        </pc:cxnChg>
        <pc:cxnChg chg="add">
          <ac:chgData name="Uros Kuzmanov" userId="9dea3f15909c750c" providerId="LiveId" clId="{F54B8C28-CE1C-40E9-AE3A-501FE96BA8CB}" dt="2024-04-25T19:50:34.320" v="81" actId="11529"/>
          <ac:cxnSpMkLst>
            <pc:docMk/>
            <pc:sldMk cId="3081940289" sldId="256"/>
            <ac:cxnSpMk id="30" creationId="{AE411827-7BB7-5DF2-96AD-BE0921EE4EA6}"/>
          </ac:cxnSpMkLst>
        </pc:cxnChg>
        <pc:cxnChg chg="add">
          <ac:chgData name="Uros Kuzmanov" userId="9dea3f15909c750c" providerId="LiveId" clId="{F54B8C28-CE1C-40E9-AE3A-501FE96BA8CB}" dt="2024-04-25T19:50:43.565" v="82" actId="11529"/>
          <ac:cxnSpMkLst>
            <pc:docMk/>
            <pc:sldMk cId="3081940289" sldId="256"/>
            <ac:cxnSpMk id="32" creationId="{17A9FFFF-9FE0-C722-A43A-172771456D61}"/>
          </ac:cxnSpMkLst>
        </pc:cxnChg>
        <pc:cxnChg chg="add">
          <ac:chgData name="Uros Kuzmanov" userId="9dea3f15909c750c" providerId="LiveId" clId="{F54B8C28-CE1C-40E9-AE3A-501FE96BA8CB}" dt="2024-04-25T19:50:55.103" v="83" actId="11529"/>
          <ac:cxnSpMkLst>
            <pc:docMk/>
            <pc:sldMk cId="3081940289" sldId="256"/>
            <ac:cxnSpMk id="34" creationId="{11C9C46F-C494-0E2B-EB6B-D100D047989E}"/>
          </ac:cxnSpMkLst>
        </pc:cxnChg>
        <pc:cxnChg chg="add">
          <ac:chgData name="Uros Kuzmanov" userId="9dea3f15909c750c" providerId="LiveId" clId="{F54B8C28-CE1C-40E9-AE3A-501FE96BA8CB}" dt="2024-04-25T19:51:05.183" v="84" actId="11529"/>
          <ac:cxnSpMkLst>
            <pc:docMk/>
            <pc:sldMk cId="3081940289" sldId="256"/>
            <ac:cxnSpMk id="36" creationId="{B6DE5B60-D174-D373-E63D-39331B97636D}"/>
          </ac:cxnSpMkLst>
        </pc:cxnChg>
        <pc:cxnChg chg="add mod">
          <ac:chgData name="Uros Kuzmanov" userId="9dea3f15909c750c" providerId="LiveId" clId="{F54B8C28-CE1C-40E9-AE3A-501FE96BA8CB}" dt="2024-04-25T19:54:36.653" v="111" actId="14100"/>
          <ac:cxnSpMkLst>
            <pc:docMk/>
            <pc:sldMk cId="3081940289" sldId="256"/>
            <ac:cxnSpMk id="38" creationId="{0AC1EAC2-5937-A1BB-32EA-6900534AB0C8}"/>
          </ac:cxnSpMkLst>
        </pc:cxnChg>
        <pc:cxnChg chg="add mod">
          <ac:chgData name="Uros Kuzmanov" userId="9dea3f15909c750c" providerId="LiveId" clId="{F54B8C28-CE1C-40E9-AE3A-501FE96BA8CB}" dt="2024-04-25T19:55:06.743" v="121" actId="14100"/>
          <ac:cxnSpMkLst>
            <pc:docMk/>
            <pc:sldMk cId="3081940289" sldId="256"/>
            <ac:cxnSpMk id="40" creationId="{A9AA8993-D626-3D7F-09FC-7A14560C5E41}"/>
          </ac:cxnSpMkLst>
        </pc:cxnChg>
        <pc:cxnChg chg="add mod">
          <ac:chgData name="Uros Kuzmanov" userId="9dea3f15909c750c" providerId="LiveId" clId="{F54B8C28-CE1C-40E9-AE3A-501FE96BA8CB}" dt="2024-04-25T19:55:06.743" v="121" actId="14100"/>
          <ac:cxnSpMkLst>
            <pc:docMk/>
            <pc:sldMk cId="3081940289" sldId="256"/>
            <ac:cxnSpMk id="42" creationId="{7C29EEF2-828C-2C50-61A7-3AE884A99226}"/>
          </ac:cxnSpMkLst>
        </pc:cxnChg>
        <pc:cxnChg chg="add">
          <ac:chgData name="Uros Kuzmanov" userId="9dea3f15909c750c" providerId="LiveId" clId="{F54B8C28-CE1C-40E9-AE3A-501FE96BA8CB}" dt="2024-04-25T19:51:34.954" v="88" actId="11529"/>
          <ac:cxnSpMkLst>
            <pc:docMk/>
            <pc:sldMk cId="3081940289" sldId="256"/>
            <ac:cxnSpMk id="44" creationId="{9D5AB335-2B82-E4F7-007B-6F50C5D184F8}"/>
          </ac:cxnSpMkLst>
        </pc:cxnChg>
        <pc:cxnChg chg="add">
          <ac:chgData name="Uros Kuzmanov" userId="9dea3f15909c750c" providerId="LiveId" clId="{F54B8C28-CE1C-40E9-AE3A-501FE96BA8CB}" dt="2024-04-25T19:51:40.378" v="89" actId="11529"/>
          <ac:cxnSpMkLst>
            <pc:docMk/>
            <pc:sldMk cId="3081940289" sldId="256"/>
            <ac:cxnSpMk id="46" creationId="{CC1617FF-25CF-29E8-C287-4556498089E0}"/>
          </ac:cxnSpMkLst>
        </pc:cxnChg>
        <pc:cxnChg chg="add">
          <ac:chgData name="Uros Kuzmanov" userId="9dea3f15909c750c" providerId="LiveId" clId="{F54B8C28-CE1C-40E9-AE3A-501FE96BA8CB}" dt="2024-04-25T19:51:49.848" v="90" actId="11529"/>
          <ac:cxnSpMkLst>
            <pc:docMk/>
            <pc:sldMk cId="3081940289" sldId="256"/>
            <ac:cxnSpMk id="48" creationId="{09BC2ABC-8021-32C8-73EA-801D77311BB6}"/>
          </ac:cxnSpMkLst>
        </pc:cxnChg>
        <pc:cxnChg chg="add">
          <ac:chgData name="Uros Kuzmanov" userId="9dea3f15909c750c" providerId="LiveId" clId="{F54B8C28-CE1C-40E9-AE3A-501FE96BA8CB}" dt="2024-04-25T19:51:55.678" v="91" actId="11529"/>
          <ac:cxnSpMkLst>
            <pc:docMk/>
            <pc:sldMk cId="3081940289" sldId="256"/>
            <ac:cxnSpMk id="50" creationId="{54ECD2C8-A3D5-B07E-CEB3-36353FD4F45F}"/>
          </ac:cxnSpMkLst>
        </pc:cxnChg>
        <pc:cxnChg chg="add mod">
          <ac:chgData name="Uros Kuzmanov" userId="9dea3f15909c750c" providerId="LiveId" clId="{F54B8C28-CE1C-40E9-AE3A-501FE96BA8CB}" dt="2024-04-25T19:52:36.439" v="96" actId="14100"/>
          <ac:cxnSpMkLst>
            <pc:docMk/>
            <pc:sldMk cId="3081940289" sldId="256"/>
            <ac:cxnSpMk id="52" creationId="{1AF00A47-D250-08D4-401D-5C607CEF4D4F}"/>
          </ac:cxnSpMkLst>
        </pc:cxnChg>
        <pc:cxnChg chg="add mod">
          <ac:chgData name="Uros Kuzmanov" userId="9dea3f15909c750c" providerId="LiveId" clId="{F54B8C28-CE1C-40E9-AE3A-501FE96BA8CB}" dt="2024-04-25T19:52:27.233" v="94" actId="14100"/>
          <ac:cxnSpMkLst>
            <pc:docMk/>
            <pc:sldMk cId="3081940289" sldId="256"/>
            <ac:cxnSpMk id="54" creationId="{05C70787-4EA5-610C-6C7A-1715F75D6D99}"/>
          </ac:cxnSpMkLst>
        </pc:cxnChg>
        <pc:cxnChg chg="add mod">
          <ac:chgData name="Uros Kuzmanov" userId="9dea3f15909c750c" providerId="LiveId" clId="{F54B8C28-CE1C-40E9-AE3A-501FE96BA8CB}" dt="2024-04-25T19:53:08.162" v="99" actId="14100"/>
          <ac:cxnSpMkLst>
            <pc:docMk/>
            <pc:sldMk cId="3081940289" sldId="256"/>
            <ac:cxnSpMk id="59" creationId="{427C7747-C218-EAD2-D63B-BACF5BBC222B}"/>
          </ac:cxnSpMkLst>
        </pc:cxnChg>
        <pc:cxnChg chg="add mod">
          <ac:chgData name="Uros Kuzmanov" userId="9dea3f15909c750c" providerId="LiveId" clId="{F54B8C28-CE1C-40E9-AE3A-501FE96BA8CB}" dt="2024-04-25T19:53:35.027" v="103" actId="14100"/>
          <ac:cxnSpMkLst>
            <pc:docMk/>
            <pc:sldMk cId="3081940289" sldId="256"/>
            <ac:cxnSpMk id="63" creationId="{F2C4275D-B323-CA8C-7A3C-D2729C2ADF44}"/>
          </ac:cxnSpMkLst>
        </pc:cxnChg>
        <pc:cxnChg chg="add mod">
          <ac:chgData name="Uros Kuzmanov" userId="9dea3f15909c750c" providerId="LiveId" clId="{F54B8C28-CE1C-40E9-AE3A-501FE96BA8CB}" dt="2024-04-25T19:53:40.123" v="104" actId="14100"/>
          <ac:cxnSpMkLst>
            <pc:docMk/>
            <pc:sldMk cId="3081940289" sldId="256"/>
            <ac:cxnSpMk id="65" creationId="{D98CB366-AB7B-EF42-A44A-EA99A7AC96C8}"/>
          </ac:cxnSpMkLst>
        </pc:cxnChg>
        <pc:cxnChg chg="add mod">
          <ac:chgData name="Uros Kuzmanov" userId="9dea3f15909c750c" providerId="LiveId" clId="{F54B8C28-CE1C-40E9-AE3A-501FE96BA8CB}" dt="2024-04-25T19:53:57.849" v="106" actId="14100"/>
          <ac:cxnSpMkLst>
            <pc:docMk/>
            <pc:sldMk cId="3081940289" sldId="256"/>
            <ac:cxnSpMk id="70" creationId="{9A1EB2CE-2C53-0FEA-1700-4F1C7EAB0098}"/>
          </ac:cxnSpMkLst>
        </pc:cxnChg>
        <pc:cxnChg chg="add">
          <ac:chgData name="Uros Kuzmanov" userId="9dea3f15909c750c" providerId="LiveId" clId="{F54B8C28-CE1C-40E9-AE3A-501FE96BA8CB}" dt="2024-04-25T19:54:03.693" v="107" actId="11529"/>
          <ac:cxnSpMkLst>
            <pc:docMk/>
            <pc:sldMk cId="3081940289" sldId="256"/>
            <ac:cxnSpMk id="73" creationId="{B10612C6-2A4F-7938-CC11-2254762D6E3F}"/>
          </ac:cxnSpMkLst>
        </pc:cxnChg>
        <pc:cxnChg chg="add">
          <ac:chgData name="Uros Kuzmanov" userId="9dea3f15909c750c" providerId="LiveId" clId="{F54B8C28-CE1C-40E9-AE3A-501FE96BA8CB}" dt="2024-04-25T19:54:08.866" v="108" actId="11529"/>
          <ac:cxnSpMkLst>
            <pc:docMk/>
            <pc:sldMk cId="3081940289" sldId="256"/>
            <ac:cxnSpMk id="75" creationId="{F783598E-FA94-6C07-40BD-0403FDA89D49}"/>
          </ac:cxnSpMkLst>
        </pc:cxnChg>
      </pc:sldChg>
      <pc:sldChg chg="addSp delSp modSp new mod">
        <pc:chgData name="Uros Kuzmanov" userId="9dea3f15909c750c" providerId="LiveId" clId="{F54B8C28-CE1C-40E9-AE3A-501FE96BA8CB}" dt="2024-04-25T21:02:52.971" v="1327" actId="1076"/>
        <pc:sldMkLst>
          <pc:docMk/>
          <pc:sldMk cId="3434786165" sldId="257"/>
        </pc:sldMkLst>
        <pc:spChg chg="add mod">
          <ac:chgData name="Uros Kuzmanov" userId="9dea3f15909c750c" providerId="LiveId" clId="{F54B8C28-CE1C-40E9-AE3A-501FE96BA8CB}" dt="2024-04-25T21:01:23.254" v="1316" actId="1076"/>
          <ac:spMkLst>
            <pc:docMk/>
            <pc:sldMk cId="3434786165" sldId="257"/>
            <ac:spMk id="2" creationId="{13F0F7CB-EC11-782B-950B-7F6A341310DD}"/>
          </ac:spMkLst>
        </pc:spChg>
        <pc:spChg chg="del">
          <ac:chgData name="Uros Kuzmanov" userId="9dea3f15909c750c" providerId="LiveId" clId="{F54B8C28-CE1C-40E9-AE3A-501FE96BA8CB}" dt="2024-04-25T20:24:34.930" v="125" actId="478"/>
          <ac:spMkLst>
            <pc:docMk/>
            <pc:sldMk cId="3434786165" sldId="257"/>
            <ac:spMk id="2" creationId="{E1DEED54-E94C-CB9A-704A-A8C2FB8571EE}"/>
          </ac:spMkLst>
        </pc:spChg>
        <pc:spChg chg="del">
          <ac:chgData name="Uros Kuzmanov" userId="9dea3f15909c750c" providerId="LiveId" clId="{F54B8C28-CE1C-40E9-AE3A-501FE96BA8CB}" dt="2024-04-25T20:24:35.690" v="126" actId="478"/>
          <ac:spMkLst>
            <pc:docMk/>
            <pc:sldMk cId="3434786165" sldId="257"/>
            <ac:spMk id="3" creationId="{04CB26FC-253C-5C87-07A1-C1F836293DC0}"/>
          </ac:spMkLst>
        </pc:spChg>
        <pc:spChg chg="add mod">
          <ac:chgData name="Uros Kuzmanov" userId="9dea3f15909c750c" providerId="LiveId" clId="{F54B8C28-CE1C-40E9-AE3A-501FE96BA8CB}" dt="2024-04-25T20:28:02.940" v="453" actId="692"/>
          <ac:spMkLst>
            <pc:docMk/>
            <pc:sldMk cId="3434786165" sldId="257"/>
            <ac:spMk id="6" creationId="{31B73D4E-9C99-0CBC-CBCB-AFD5155E0016}"/>
          </ac:spMkLst>
        </pc:spChg>
        <pc:spChg chg="add mod">
          <ac:chgData name="Uros Kuzmanov" userId="9dea3f15909c750c" providerId="LiveId" clId="{F54B8C28-CE1C-40E9-AE3A-501FE96BA8CB}" dt="2024-04-25T20:28:07.257" v="454" actId="692"/>
          <ac:spMkLst>
            <pc:docMk/>
            <pc:sldMk cId="3434786165" sldId="257"/>
            <ac:spMk id="7" creationId="{8075F89D-FA22-D8CA-67B2-10E4C43DF95E}"/>
          </ac:spMkLst>
        </pc:spChg>
        <pc:spChg chg="add mod">
          <ac:chgData name="Uros Kuzmanov" userId="9dea3f15909c750c" providerId="LiveId" clId="{F54B8C28-CE1C-40E9-AE3A-501FE96BA8CB}" dt="2024-04-25T20:28:11.029" v="455" actId="692"/>
          <ac:spMkLst>
            <pc:docMk/>
            <pc:sldMk cId="3434786165" sldId="257"/>
            <ac:spMk id="8" creationId="{712EF378-2E81-8DC1-E16D-79E6426415DB}"/>
          </ac:spMkLst>
        </pc:spChg>
        <pc:spChg chg="add mod">
          <ac:chgData name="Uros Kuzmanov" userId="9dea3f15909c750c" providerId="LiveId" clId="{F54B8C28-CE1C-40E9-AE3A-501FE96BA8CB}" dt="2024-04-25T20:28:13.892" v="456" actId="692"/>
          <ac:spMkLst>
            <pc:docMk/>
            <pc:sldMk cId="3434786165" sldId="257"/>
            <ac:spMk id="9" creationId="{E0C60ADE-7910-270E-F94F-B8C02B6A9EF2}"/>
          </ac:spMkLst>
        </pc:spChg>
        <pc:spChg chg="add mod ord">
          <ac:chgData name="Uros Kuzmanov" userId="9dea3f15909c750c" providerId="LiveId" clId="{F54B8C28-CE1C-40E9-AE3A-501FE96BA8CB}" dt="2024-04-25T21:02:52.971" v="1327" actId="1076"/>
          <ac:spMkLst>
            <pc:docMk/>
            <pc:sldMk cId="3434786165" sldId="257"/>
            <ac:spMk id="21" creationId="{1CAB6B91-764E-92EE-A681-BCB21F2C2D98}"/>
          </ac:spMkLst>
        </pc:spChg>
        <pc:spChg chg="add mod">
          <ac:chgData name="Uros Kuzmanov" userId="9dea3f15909c750c" providerId="LiveId" clId="{F54B8C28-CE1C-40E9-AE3A-501FE96BA8CB}" dt="2024-04-25T21:01:34.842" v="1320" actId="1076"/>
          <ac:spMkLst>
            <pc:docMk/>
            <pc:sldMk cId="3434786165" sldId="257"/>
            <ac:spMk id="22" creationId="{26CFAFAF-B645-13FF-FF71-C488D27F09F8}"/>
          </ac:spMkLst>
        </pc:spChg>
        <pc:spChg chg="add mod">
          <ac:chgData name="Uros Kuzmanov" userId="9dea3f15909c750c" providerId="LiveId" clId="{F54B8C28-CE1C-40E9-AE3A-501FE96BA8CB}" dt="2024-04-25T20:50:02.022" v="987" actId="1076"/>
          <ac:spMkLst>
            <pc:docMk/>
            <pc:sldMk cId="3434786165" sldId="257"/>
            <ac:spMk id="23" creationId="{5A7C68DC-E021-A200-358F-48175F1B42E2}"/>
          </ac:spMkLst>
        </pc:spChg>
        <pc:spChg chg="add mod">
          <ac:chgData name="Uros Kuzmanov" userId="9dea3f15909c750c" providerId="LiveId" clId="{F54B8C28-CE1C-40E9-AE3A-501FE96BA8CB}" dt="2024-04-25T20:50:57.727" v="1009" actId="1076"/>
          <ac:spMkLst>
            <pc:docMk/>
            <pc:sldMk cId="3434786165" sldId="257"/>
            <ac:spMk id="24" creationId="{688CB84F-4C74-DC8D-D89B-42D4F4B9B8F3}"/>
          </ac:spMkLst>
        </pc:spChg>
        <pc:spChg chg="add mod">
          <ac:chgData name="Uros Kuzmanov" userId="9dea3f15909c750c" providerId="LiveId" clId="{F54B8C28-CE1C-40E9-AE3A-501FE96BA8CB}" dt="2024-04-25T21:01:19.109" v="1315" actId="692"/>
          <ac:spMkLst>
            <pc:docMk/>
            <pc:sldMk cId="3434786165" sldId="257"/>
            <ac:spMk id="25" creationId="{BAA6628F-B1CE-F4C2-974C-63E354A17B73}"/>
          </ac:spMkLst>
        </pc:spChg>
        <pc:spChg chg="add mod">
          <ac:chgData name="Uros Kuzmanov" userId="9dea3f15909c750c" providerId="LiveId" clId="{F54B8C28-CE1C-40E9-AE3A-501FE96BA8CB}" dt="2024-04-25T20:51:15.626" v="1013" actId="1076"/>
          <ac:spMkLst>
            <pc:docMk/>
            <pc:sldMk cId="3434786165" sldId="257"/>
            <ac:spMk id="26" creationId="{1BFB8966-A926-D7B9-E908-96952966D488}"/>
          </ac:spMkLst>
        </pc:spChg>
        <pc:spChg chg="add mod">
          <ac:chgData name="Uros Kuzmanov" userId="9dea3f15909c750c" providerId="LiveId" clId="{F54B8C28-CE1C-40E9-AE3A-501FE96BA8CB}" dt="2024-04-25T20:51:30.311" v="1016" actId="1076"/>
          <ac:spMkLst>
            <pc:docMk/>
            <pc:sldMk cId="3434786165" sldId="257"/>
            <ac:spMk id="27" creationId="{F778AE69-953D-42E6-9E94-565948C577A3}"/>
          </ac:spMkLst>
        </pc:spChg>
        <pc:picChg chg="add del">
          <ac:chgData name="Uros Kuzmanov" userId="9dea3f15909c750c" providerId="LiveId" clId="{F54B8C28-CE1C-40E9-AE3A-501FE96BA8CB}" dt="2024-04-25T20:28:44.652" v="464" actId="478"/>
          <ac:picMkLst>
            <pc:docMk/>
            <pc:sldMk cId="3434786165" sldId="257"/>
            <ac:picMk id="5" creationId="{CD31132D-1504-6535-1D94-4D4969B76DBE}"/>
          </ac:picMkLst>
        </pc:picChg>
        <pc:cxnChg chg="add mod">
          <ac:chgData name="Uros Kuzmanov" userId="9dea3f15909c750c" providerId="LiveId" clId="{F54B8C28-CE1C-40E9-AE3A-501FE96BA8CB}" dt="2024-04-25T21:00:28.061" v="1229" actId="14100"/>
          <ac:cxnSpMkLst>
            <pc:docMk/>
            <pc:sldMk cId="3434786165" sldId="257"/>
            <ac:cxnSpMk id="4" creationId="{5ED14AA7-74A1-2754-F38D-B7ACEA1E83BB}"/>
          </ac:cxnSpMkLst>
        </pc:cxnChg>
        <pc:cxnChg chg="add mod">
          <ac:chgData name="Uros Kuzmanov" userId="9dea3f15909c750c" providerId="LiveId" clId="{F54B8C28-CE1C-40E9-AE3A-501FE96BA8CB}" dt="2024-04-25T21:00:28.061" v="1229" actId="14100"/>
          <ac:cxnSpMkLst>
            <pc:docMk/>
            <pc:sldMk cId="3434786165" sldId="257"/>
            <ac:cxnSpMk id="10" creationId="{3E604198-2D7C-3CF5-D184-B8A4A4483C55}"/>
          </ac:cxnSpMkLst>
        </pc:cxnChg>
        <pc:cxnChg chg="add mod">
          <ac:chgData name="Uros Kuzmanov" userId="9dea3f15909c750c" providerId="LiveId" clId="{F54B8C28-CE1C-40E9-AE3A-501FE96BA8CB}" dt="2024-04-25T20:27:51.409" v="452" actId="14100"/>
          <ac:cxnSpMkLst>
            <pc:docMk/>
            <pc:sldMk cId="3434786165" sldId="257"/>
            <ac:cxnSpMk id="11" creationId="{83B92B3B-FBC5-A020-52FA-4F7531F6E3DA}"/>
          </ac:cxnSpMkLst>
        </pc:cxnChg>
        <pc:cxnChg chg="add mod">
          <ac:chgData name="Uros Kuzmanov" userId="9dea3f15909c750c" providerId="LiveId" clId="{F54B8C28-CE1C-40E9-AE3A-501FE96BA8CB}" dt="2024-04-25T21:00:05.358" v="1217" actId="692"/>
          <ac:cxnSpMkLst>
            <pc:docMk/>
            <pc:sldMk cId="3434786165" sldId="257"/>
            <ac:cxnSpMk id="13" creationId="{EB612BE1-194F-C36A-080C-23FEC72480B2}"/>
          </ac:cxnSpMkLst>
        </pc:cxnChg>
        <pc:cxnChg chg="add mod">
          <ac:chgData name="Uros Kuzmanov" userId="9dea3f15909c750c" providerId="LiveId" clId="{F54B8C28-CE1C-40E9-AE3A-501FE96BA8CB}" dt="2024-04-25T20:28:24.888" v="460" actId="14100"/>
          <ac:cxnSpMkLst>
            <pc:docMk/>
            <pc:sldMk cId="3434786165" sldId="257"/>
            <ac:cxnSpMk id="15" creationId="{DBB74DFF-592A-B420-7726-63AFD385DB90}"/>
          </ac:cxnSpMkLst>
        </pc:cxnChg>
        <pc:cxnChg chg="add mod">
          <ac:chgData name="Uros Kuzmanov" userId="9dea3f15909c750c" providerId="LiveId" clId="{F54B8C28-CE1C-40E9-AE3A-501FE96BA8CB}" dt="2024-04-25T20:28:37.617" v="463" actId="14100"/>
          <ac:cxnSpMkLst>
            <pc:docMk/>
            <pc:sldMk cId="3434786165" sldId="257"/>
            <ac:cxnSpMk id="18" creationId="{7A7AC344-DB7A-011B-00F5-5B8F95F6BD41}"/>
          </ac:cxnSpMkLst>
        </pc:cxnChg>
        <pc:cxnChg chg="add">
          <ac:chgData name="Uros Kuzmanov" userId="9dea3f15909c750c" providerId="LiveId" clId="{F54B8C28-CE1C-40E9-AE3A-501FE96BA8CB}" dt="2024-04-25T20:51:39.537" v="1017" actId="11529"/>
          <ac:cxnSpMkLst>
            <pc:docMk/>
            <pc:sldMk cId="3434786165" sldId="257"/>
            <ac:cxnSpMk id="29" creationId="{D50D43BA-9DC8-0F09-3E7E-5B6C4405514E}"/>
          </ac:cxnSpMkLst>
        </pc:cxnChg>
      </pc:sldChg>
      <pc:sldChg chg="addSp delSp modSp new mod">
        <pc:chgData name="Uros Kuzmanov" userId="9dea3f15909c750c" providerId="LiveId" clId="{F54B8C28-CE1C-40E9-AE3A-501FE96BA8CB}" dt="2024-04-25T20:38:03.103" v="980"/>
        <pc:sldMkLst>
          <pc:docMk/>
          <pc:sldMk cId="218721175" sldId="258"/>
        </pc:sldMkLst>
        <pc:spChg chg="del">
          <ac:chgData name="Uros Kuzmanov" userId="9dea3f15909c750c" providerId="LiveId" clId="{F54B8C28-CE1C-40E9-AE3A-501FE96BA8CB}" dt="2024-04-25T20:37:08.140" v="978" actId="478"/>
          <ac:spMkLst>
            <pc:docMk/>
            <pc:sldMk cId="218721175" sldId="258"/>
            <ac:spMk id="2" creationId="{E1E42B99-7F3E-645A-0BD4-3A05AEB75776}"/>
          </ac:spMkLst>
        </pc:spChg>
        <pc:spChg chg="del">
          <ac:chgData name="Uros Kuzmanov" userId="9dea3f15909c750c" providerId="LiveId" clId="{F54B8C28-CE1C-40E9-AE3A-501FE96BA8CB}" dt="2024-04-25T20:37:07.326" v="977" actId="478"/>
          <ac:spMkLst>
            <pc:docMk/>
            <pc:sldMk cId="218721175" sldId="258"/>
            <ac:spMk id="3" creationId="{C3F64240-9A22-62FF-1EED-5187C7A84F0D}"/>
          </ac:spMkLst>
        </pc:spChg>
        <pc:picChg chg="add mod">
          <ac:chgData name="Uros Kuzmanov" userId="9dea3f15909c750c" providerId="LiveId" clId="{F54B8C28-CE1C-40E9-AE3A-501FE96BA8CB}" dt="2024-04-25T20:38:03.103" v="980"/>
          <ac:picMkLst>
            <pc:docMk/>
            <pc:sldMk cId="218721175" sldId="258"/>
            <ac:picMk id="4" creationId="{132BC616-8715-2ECD-EA5E-0110BA6320C8}"/>
          </ac:picMkLst>
        </pc:picChg>
      </pc:sldChg>
      <pc:sldChg chg="addSp delSp modSp new mod">
        <pc:chgData name="Uros Kuzmanov" userId="9dea3f15909c750c" providerId="LiveId" clId="{F54B8C28-CE1C-40E9-AE3A-501FE96BA8CB}" dt="2024-04-25T20:57:00.964" v="1110" actId="1076"/>
        <pc:sldMkLst>
          <pc:docMk/>
          <pc:sldMk cId="1141858862" sldId="259"/>
        </pc:sldMkLst>
        <pc:spChg chg="del">
          <ac:chgData name="Uros Kuzmanov" userId="9dea3f15909c750c" providerId="LiveId" clId="{F54B8C28-CE1C-40E9-AE3A-501FE96BA8CB}" dt="2024-04-25T20:55:06.776" v="1100" actId="478"/>
          <ac:spMkLst>
            <pc:docMk/>
            <pc:sldMk cId="1141858862" sldId="259"/>
            <ac:spMk id="2" creationId="{800C99E5-D09A-671D-6656-8B59A1B1FD1C}"/>
          </ac:spMkLst>
        </pc:spChg>
        <pc:spChg chg="del">
          <ac:chgData name="Uros Kuzmanov" userId="9dea3f15909c750c" providerId="LiveId" clId="{F54B8C28-CE1C-40E9-AE3A-501FE96BA8CB}" dt="2024-04-25T20:55:05.479" v="1099" actId="478"/>
          <ac:spMkLst>
            <pc:docMk/>
            <pc:sldMk cId="1141858862" sldId="259"/>
            <ac:spMk id="3" creationId="{1D9EA946-15BF-BCFF-B07E-6847A22C0113}"/>
          </ac:spMkLst>
        </pc:spChg>
        <pc:spChg chg="add mod">
          <ac:chgData name="Uros Kuzmanov" userId="9dea3f15909c750c" providerId="LiveId" clId="{F54B8C28-CE1C-40E9-AE3A-501FE96BA8CB}" dt="2024-04-25T20:52:48.351" v="1021"/>
          <ac:spMkLst>
            <pc:docMk/>
            <pc:sldMk cId="1141858862" sldId="259"/>
            <ac:spMk id="4" creationId="{AD55367B-DCBB-23AF-DEE7-C47BF407F86C}"/>
          </ac:spMkLst>
        </pc:spChg>
        <pc:spChg chg="add mod">
          <ac:chgData name="Uros Kuzmanov" userId="9dea3f15909c750c" providerId="LiveId" clId="{F54B8C28-CE1C-40E9-AE3A-501FE96BA8CB}" dt="2024-04-25T20:52:48.351" v="1021"/>
          <ac:spMkLst>
            <pc:docMk/>
            <pc:sldMk cId="1141858862" sldId="259"/>
            <ac:spMk id="5" creationId="{745013C6-5C5C-B741-4F69-4FD842D93703}"/>
          </ac:spMkLst>
        </pc:spChg>
        <pc:spChg chg="add mod">
          <ac:chgData name="Uros Kuzmanov" userId="9dea3f15909c750c" providerId="LiveId" clId="{F54B8C28-CE1C-40E9-AE3A-501FE96BA8CB}" dt="2024-04-25T20:52:48.351" v="1021"/>
          <ac:spMkLst>
            <pc:docMk/>
            <pc:sldMk cId="1141858862" sldId="259"/>
            <ac:spMk id="6" creationId="{C625B72B-13D1-FD7C-7A39-5728AEB8CDBB}"/>
          </ac:spMkLst>
        </pc:spChg>
        <pc:spChg chg="add mod">
          <ac:chgData name="Uros Kuzmanov" userId="9dea3f15909c750c" providerId="LiveId" clId="{F54B8C28-CE1C-40E9-AE3A-501FE96BA8CB}" dt="2024-04-25T20:52:48.351" v="1021"/>
          <ac:spMkLst>
            <pc:docMk/>
            <pc:sldMk cId="1141858862" sldId="259"/>
            <ac:spMk id="7" creationId="{052AB4E1-7AE9-B4B9-81FC-B24DB54FD57A}"/>
          </ac:spMkLst>
        </pc:spChg>
        <pc:spChg chg="add mod">
          <ac:chgData name="Uros Kuzmanov" userId="9dea3f15909c750c" providerId="LiveId" clId="{F54B8C28-CE1C-40E9-AE3A-501FE96BA8CB}" dt="2024-04-25T20:56:32.288" v="1109" actId="1076"/>
          <ac:spMkLst>
            <pc:docMk/>
            <pc:sldMk cId="1141858862" sldId="259"/>
            <ac:spMk id="16" creationId="{E9CE4A40-7345-938F-4E3B-61DD6C206148}"/>
          </ac:spMkLst>
        </pc:spChg>
        <pc:spChg chg="add mod ord">
          <ac:chgData name="Uros Kuzmanov" userId="9dea3f15909c750c" providerId="LiveId" clId="{F54B8C28-CE1C-40E9-AE3A-501FE96BA8CB}" dt="2024-04-25T20:57:00.964" v="1110" actId="1076"/>
          <ac:spMkLst>
            <pc:docMk/>
            <pc:sldMk cId="1141858862" sldId="259"/>
            <ac:spMk id="17" creationId="{3D080012-4FF2-289E-3B41-5581C29E30B4}"/>
          </ac:spMkLst>
        </pc:spChg>
        <pc:spChg chg="add mod">
          <ac:chgData name="Uros Kuzmanov" userId="9dea3f15909c750c" providerId="LiveId" clId="{F54B8C28-CE1C-40E9-AE3A-501FE96BA8CB}" dt="2024-04-25T20:56:19.038" v="1107" actId="692"/>
          <ac:spMkLst>
            <pc:docMk/>
            <pc:sldMk cId="1141858862" sldId="259"/>
            <ac:spMk id="18" creationId="{118878F8-CB9D-A676-FBFE-4B951E469BBE}"/>
          </ac:spMkLst>
        </pc:spChg>
        <pc:cxnChg chg="add mod">
          <ac:chgData name="Uros Kuzmanov" userId="9dea3f15909c750c" providerId="LiveId" clId="{F54B8C28-CE1C-40E9-AE3A-501FE96BA8CB}" dt="2024-04-25T20:52:48.351" v="1021"/>
          <ac:cxnSpMkLst>
            <pc:docMk/>
            <pc:sldMk cId="1141858862" sldId="259"/>
            <ac:cxnSpMk id="8" creationId="{57D9E6F5-7C2F-DD53-CDF1-61B22C84B3F3}"/>
          </ac:cxnSpMkLst>
        </pc:cxnChg>
        <pc:cxnChg chg="add mod">
          <ac:chgData name="Uros Kuzmanov" userId="9dea3f15909c750c" providerId="LiveId" clId="{F54B8C28-CE1C-40E9-AE3A-501FE96BA8CB}" dt="2024-04-25T20:52:48.351" v="1021"/>
          <ac:cxnSpMkLst>
            <pc:docMk/>
            <pc:sldMk cId="1141858862" sldId="259"/>
            <ac:cxnSpMk id="9" creationId="{E961CE41-331B-4CEB-804D-9E53F8D7434F}"/>
          </ac:cxnSpMkLst>
        </pc:cxnChg>
        <pc:cxnChg chg="add mod">
          <ac:chgData name="Uros Kuzmanov" userId="9dea3f15909c750c" providerId="LiveId" clId="{F54B8C28-CE1C-40E9-AE3A-501FE96BA8CB}" dt="2024-04-25T20:52:48.351" v="1021"/>
          <ac:cxnSpMkLst>
            <pc:docMk/>
            <pc:sldMk cId="1141858862" sldId="259"/>
            <ac:cxnSpMk id="10" creationId="{5BEFE6B0-0A70-1241-5D00-544EA014E072}"/>
          </ac:cxnSpMkLst>
        </pc:cxnChg>
        <pc:cxnChg chg="add del mod">
          <ac:chgData name="Uros Kuzmanov" userId="9dea3f15909c750c" providerId="LiveId" clId="{F54B8C28-CE1C-40E9-AE3A-501FE96BA8CB}" dt="2024-04-25T20:53:22.702" v="1026" actId="478"/>
          <ac:cxnSpMkLst>
            <pc:docMk/>
            <pc:sldMk cId="1141858862" sldId="259"/>
            <ac:cxnSpMk id="12" creationId="{1258D85B-750A-8B99-1697-820B15A157C2}"/>
          </ac:cxnSpMkLst>
        </pc:cxnChg>
      </pc:sldChg>
      <pc:sldChg chg="addSp delSp modSp add mod">
        <pc:chgData name="Uros Kuzmanov" userId="9dea3f15909c750c" providerId="LiveId" clId="{F54B8C28-CE1C-40E9-AE3A-501FE96BA8CB}" dt="2024-04-27T14:42:12.351" v="2306" actId="164"/>
        <pc:sldMkLst>
          <pc:docMk/>
          <pc:sldMk cId="1862893191" sldId="260"/>
        </pc:sldMkLst>
        <pc:spChg chg="add mod topLvl">
          <ac:chgData name="Uros Kuzmanov" userId="9dea3f15909c750c" providerId="LiveId" clId="{F54B8C28-CE1C-40E9-AE3A-501FE96BA8CB}" dt="2024-04-27T14:26:49.648" v="2304" actId="1076"/>
          <ac:spMkLst>
            <pc:docMk/>
            <pc:sldMk cId="1862893191" sldId="260"/>
            <ac:spMk id="3" creationId="{6051A631-4B9F-38DD-BB09-58AA4917B519}"/>
          </ac:spMkLst>
        </pc:spChg>
        <pc:spChg chg="mod topLvl">
          <ac:chgData name="Uros Kuzmanov" userId="9dea3f15909c750c" providerId="LiveId" clId="{F54B8C28-CE1C-40E9-AE3A-501FE96BA8CB}" dt="2024-04-27T14:10:21.159" v="2002" actId="692"/>
          <ac:spMkLst>
            <pc:docMk/>
            <pc:sldMk cId="1862893191" sldId="260"/>
            <ac:spMk id="4" creationId="{AD55367B-DCBB-23AF-DEE7-C47BF407F86C}"/>
          </ac:spMkLst>
        </pc:spChg>
        <pc:spChg chg="mod topLvl">
          <ac:chgData name="Uros Kuzmanov" userId="9dea3f15909c750c" providerId="LiveId" clId="{F54B8C28-CE1C-40E9-AE3A-501FE96BA8CB}" dt="2024-04-27T14:10:21.159" v="2002" actId="692"/>
          <ac:spMkLst>
            <pc:docMk/>
            <pc:sldMk cId="1862893191" sldId="260"/>
            <ac:spMk id="5" creationId="{745013C6-5C5C-B741-4F69-4FD842D93703}"/>
          </ac:spMkLst>
        </pc:spChg>
        <pc:spChg chg="mod topLvl">
          <ac:chgData name="Uros Kuzmanov" userId="9dea3f15909c750c" providerId="LiveId" clId="{F54B8C28-CE1C-40E9-AE3A-501FE96BA8CB}" dt="2024-04-27T14:10:21.159" v="2002" actId="692"/>
          <ac:spMkLst>
            <pc:docMk/>
            <pc:sldMk cId="1862893191" sldId="260"/>
            <ac:spMk id="6" creationId="{C625B72B-13D1-FD7C-7A39-5728AEB8CDBB}"/>
          </ac:spMkLst>
        </pc:spChg>
        <pc:spChg chg="mod topLvl">
          <ac:chgData name="Uros Kuzmanov" userId="9dea3f15909c750c" providerId="LiveId" clId="{F54B8C28-CE1C-40E9-AE3A-501FE96BA8CB}" dt="2024-04-27T14:10:21.159" v="2002" actId="692"/>
          <ac:spMkLst>
            <pc:docMk/>
            <pc:sldMk cId="1862893191" sldId="260"/>
            <ac:spMk id="7" creationId="{052AB4E1-7AE9-B4B9-81FC-B24DB54FD57A}"/>
          </ac:spMkLst>
        </pc:spChg>
        <pc:spChg chg="del mod">
          <ac:chgData name="Uros Kuzmanov" userId="9dea3f15909c750c" providerId="LiveId" clId="{F54B8C28-CE1C-40E9-AE3A-501FE96BA8CB}" dt="2024-04-27T13:54:04.624" v="1459" actId="478"/>
          <ac:spMkLst>
            <pc:docMk/>
            <pc:sldMk cId="1862893191" sldId="260"/>
            <ac:spMk id="15" creationId="{98155E55-76DD-6D13-0FE2-C5100BAB7AA6}"/>
          </ac:spMkLst>
        </pc:spChg>
        <pc:spChg chg="del">
          <ac:chgData name="Uros Kuzmanov" userId="9dea3f15909c750c" providerId="LiveId" clId="{F54B8C28-CE1C-40E9-AE3A-501FE96BA8CB}" dt="2024-04-27T13:47:54.333" v="1330" actId="478"/>
          <ac:spMkLst>
            <pc:docMk/>
            <pc:sldMk cId="1862893191" sldId="260"/>
            <ac:spMk id="16" creationId="{E9CE4A40-7345-938F-4E3B-61DD6C206148}"/>
          </ac:spMkLst>
        </pc:spChg>
        <pc:spChg chg="del">
          <ac:chgData name="Uros Kuzmanov" userId="9dea3f15909c750c" providerId="LiveId" clId="{F54B8C28-CE1C-40E9-AE3A-501FE96BA8CB}" dt="2024-04-27T13:47:53.291" v="1329" actId="478"/>
          <ac:spMkLst>
            <pc:docMk/>
            <pc:sldMk cId="1862893191" sldId="260"/>
            <ac:spMk id="17" creationId="{3D080012-4FF2-289E-3B41-5581C29E30B4}"/>
          </ac:spMkLst>
        </pc:spChg>
        <pc:spChg chg="del">
          <ac:chgData name="Uros Kuzmanov" userId="9dea3f15909c750c" providerId="LiveId" clId="{F54B8C28-CE1C-40E9-AE3A-501FE96BA8CB}" dt="2024-04-27T13:47:55.130" v="1331" actId="478"/>
          <ac:spMkLst>
            <pc:docMk/>
            <pc:sldMk cId="1862893191" sldId="260"/>
            <ac:spMk id="18" creationId="{118878F8-CB9D-A676-FBFE-4B951E469BBE}"/>
          </ac:spMkLst>
        </pc:spChg>
        <pc:spChg chg="add del mod ord topLvl">
          <ac:chgData name="Uros Kuzmanov" userId="9dea3f15909c750c" providerId="LiveId" clId="{F54B8C28-CE1C-40E9-AE3A-501FE96BA8CB}" dt="2024-04-27T14:26:07.413" v="2239"/>
          <ac:spMkLst>
            <pc:docMk/>
            <pc:sldMk cId="1862893191" sldId="260"/>
            <ac:spMk id="19" creationId="{9A3F31B2-D511-12E1-8CD9-BB82FA610FCE}"/>
          </ac:spMkLst>
        </pc:spChg>
        <pc:spChg chg="add del mod ord topLvl">
          <ac:chgData name="Uros Kuzmanov" userId="9dea3f15909c750c" providerId="LiveId" clId="{F54B8C28-CE1C-40E9-AE3A-501FE96BA8CB}" dt="2024-04-27T14:26:07.413" v="2239"/>
          <ac:spMkLst>
            <pc:docMk/>
            <pc:sldMk cId="1862893191" sldId="260"/>
            <ac:spMk id="20" creationId="{8985926B-E50F-8C6D-3B76-D00FAF2DC09C}"/>
          </ac:spMkLst>
        </pc:spChg>
        <pc:spChg chg="add mod topLvl">
          <ac:chgData name="Uros Kuzmanov" userId="9dea3f15909c750c" providerId="LiveId" clId="{F54B8C28-CE1C-40E9-AE3A-501FE96BA8CB}" dt="2024-04-27T14:42:12.351" v="2306" actId="164"/>
          <ac:spMkLst>
            <pc:docMk/>
            <pc:sldMk cId="1862893191" sldId="260"/>
            <ac:spMk id="25" creationId="{58B8D553-68E1-603B-E266-0A987421E004}"/>
          </ac:spMkLst>
        </pc:spChg>
        <pc:spChg chg="mod">
          <ac:chgData name="Uros Kuzmanov" userId="9dea3f15909c750c" providerId="LiveId" clId="{F54B8C28-CE1C-40E9-AE3A-501FE96BA8CB}" dt="2024-04-27T14:25:56.447" v="2238"/>
          <ac:spMkLst>
            <pc:docMk/>
            <pc:sldMk cId="1862893191" sldId="260"/>
            <ac:spMk id="28" creationId="{999EDDE1-7C70-5B30-85A8-2AB0A9686BD4}"/>
          </ac:spMkLst>
        </pc:spChg>
        <pc:spChg chg="mod">
          <ac:chgData name="Uros Kuzmanov" userId="9dea3f15909c750c" providerId="LiveId" clId="{F54B8C28-CE1C-40E9-AE3A-501FE96BA8CB}" dt="2024-04-27T14:42:12.351" v="2306" actId="164"/>
          <ac:spMkLst>
            <pc:docMk/>
            <pc:sldMk cId="1862893191" sldId="260"/>
            <ac:spMk id="29" creationId="{972EAAE7-CB05-50CC-B85A-F6B08BEEEAA5}"/>
          </ac:spMkLst>
        </pc:spChg>
        <pc:grpChg chg="add del mod">
          <ac:chgData name="Uros Kuzmanov" userId="9dea3f15909c750c" providerId="LiveId" clId="{F54B8C28-CE1C-40E9-AE3A-501FE96BA8CB}" dt="2024-04-27T14:04:37.545" v="1650" actId="165"/>
          <ac:grpSpMkLst>
            <pc:docMk/>
            <pc:sldMk cId="1862893191" sldId="260"/>
            <ac:grpSpMk id="26" creationId="{1F38B073-BFA2-3D71-D283-E1A650BE3187}"/>
          </ac:grpSpMkLst>
        </pc:grpChg>
        <pc:grpChg chg="add mod">
          <ac:chgData name="Uros Kuzmanov" userId="9dea3f15909c750c" providerId="LiveId" clId="{F54B8C28-CE1C-40E9-AE3A-501FE96BA8CB}" dt="2024-04-27T14:42:12.351" v="2306" actId="164"/>
          <ac:grpSpMkLst>
            <pc:docMk/>
            <pc:sldMk cId="1862893191" sldId="260"/>
            <ac:grpSpMk id="27" creationId="{1CAB6D8C-FFEA-CFD1-5A17-D7CA4264C1BB}"/>
          </ac:grpSpMkLst>
        </pc:grpChg>
        <pc:grpChg chg="add mod">
          <ac:chgData name="Uros Kuzmanov" userId="9dea3f15909c750c" providerId="LiveId" clId="{F54B8C28-CE1C-40E9-AE3A-501FE96BA8CB}" dt="2024-04-27T14:42:12.351" v="2306" actId="164"/>
          <ac:grpSpMkLst>
            <pc:docMk/>
            <pc:sldMk cId="1862893191" sldId="260"/>
            <ac:grpSpMk id="31" creationId="{65A1A1EF-C9B8-E399-C146-FCA8ACD4FEC6}"/>
          </ac:grpSpMkLst>
        </pc:grpChg>
        <pc:picChg chg="add del mod">
          <ac:chgData name="Uros Kuzmanov" userId="9dea3f15909c750c" providerId="LiveId" clId="{F54B8C28-CE1C-40E9-AE3A-501FE96BA8CB}" dt="2024-04-27T13:52:22.551" v="1439" actId="27803"/>
          <ac:picMkLst>
            <pc:docMk/>
            <pc:sldMk cId="1862893191" sldId="260"/>
            <ac:picMk id="12" creationId="{98155E55-76DD-6D13-0FE2-C5100BAB7AA6}"/>
          </ac:picMkLst>
        </pc:picChg>
        <pc:cxnChg chg="add mod ord topLvl">
          <ac:chgData name="Uros Kuzmanov" userId="9dea3f15909c750c" providerId="LiveId" clId="{F54B8C28-CE1C-40E9-AE3A-501FE96BA8CB}" dt="2024-04-27T14:26:53.947" v="2305" actId="14100"/>
          <ac:cxnSpMkLst>
            <pc:docMk/>
            <pc:sldMk cId="1862893191" sldId="260"/>
            <ac:cxnSpMk id="2" creationId="{8080D577-216F-7287-1F0A-2CA1AF6659F9}"/>
          </ac:cxnSpMkLst>
        </pc:cxnChg>
        <pc:cxnChg chg="mod ord topLvl">
          <ac:chgData name="Uros Kuzmanov" userId="9dea3f15909c750c" providerId="LiveId" clId="{F54B8C28-CE1C-40E9-AE3A-501FE96BA8CB}" dt="2024-04-27T14:10:21.159" v="2002" actId="692"/>
          <ac:cxnSpMkLst>
            <pc:docMk/>
            <pc:sldMk cId="1862893191" sldId="260"/>
            <ac:cxnSpMk id="8" creationId="{57D9E6F5-7C2F-DD53-CDF1-61B22C84B3F3}"/>
          </ac:cxnSpMkLst>
        </pc:cxnChg>
        <pc:cxnChg chg="mod ord topLvl">
          <ac:chgData name="Uros Kuzmanov" userId="9dea3f15909c750c" providerId="LiveId" clId="{F54B8C28-CE1C-40E9-AE3A-501FE96BA8CB}" dt="2024-04-27T14:10:21.159" v="2002" actId="692"/>
          <ac:cxnSpMkLst>
            <pc:docMk/>
            <pc:sldMk cId="1862893191" sldId="260"/>
            <ac:cxnSpMk id="9" creationId="{E961CE41-331B-4CEB-804D-9E53F8D7434F}"/>
          </ac:cxnSpMkLst>
        </pc:cxnChg>
        <pc:cxnChg chg="mod ord topLvl">
          <ac:chgData name="Uros Kuzmanov" userId="9dea3f15909c750c" providerId="LiveId" clId="{F54B8C28-CE1C-40E9-AE3A-501FE96BA8CB}" dt="2024-04-27T14:10:21.159" v="2002" actId="692"/>
          <ac:cxnSpMkLst>
            <pc:docMk/>
            <pc:sldMk cId="1862893191" sldId="260"/>
            <ac:cxnSpMk id="10" creationId="{5BEFE6B0-0A70-1241-5D00-544EA014E072}"/>
          </ac:cxnSpMkLst>
        </pc:cxnChg>
      </pc:sldChg>
      <pc:sldChg chg="addSp delSp modSp new mod">
        <pc:chgData name="Uros Kuzmanov" userId="9dea3f15909c750c" providerId="LiveId" clId="{F54B8C28-CE1C-40E9-AE3A-501FE96BA8CB}" dt="2024-04-27T13:57:56.798" v="1499" actId="27803"/>
        <pc:sldMkLst>
          <pc:docMk/>
          <pc:sldMk cId="3702673500" sldId="261"/>
        </pc:sldMkLst>
        <pc:spChg chg="del">
          <ac:chgData name="Uros Kuzmanov" userId="9dea3f15909c750c" providerId="LiveId" clId="{F54B8C28-CE1C-40E9-AE3A-501FE96BA8CB}" dt="2024-04-27T13:56:02.845" v="1463" actId="931"/>
          <ac:spMkLst>
            <pc:docMk/>
            <pc:sldMk cId="3702673500" sldId="261"/>
            <ac:spMk id="3" creationId="{471228F8-E1F4-4770-CCB8-1B8959E6AD4F}"/>
          </ac:spMkLst>
        </pc:spChg>
        <pc:spChg chg="mod">
          <ac:chgData name="Uros Kuzmanov" userId="9dea3f15909c750c" providerId="LiveId" clId="{F54B8C28-CE1C-40E9-AE3A-501FE96BA8CB}" dt="2024-04-27T13:57:56.798" v="1499" actId="27803"/>
          <ac:spMkLst>
            <pc:docMk/>
            <pc:sldMk cId="3702673500" sldId="261"/>
            <ac:spMk id="8" creationId="{CDAF130E-B284-708C-5C48-896E2B099731}"/>
          </ac:spMkLst>
        </pc:spChg>
        <pc:picChg chg="add mod">
          <ac:chgData name="Uros Kuzmanov" userId="9dea3f15909c750c" providerId="LiveId" clId="{F54B8C28-CE1C-40E9-AE3A-501FE96BA8CB}" dt="2024-04-27T13:55:19.162" v="1462" actId="1076"/>
          <ac:picMkLst>
            <pc:docMk/>
            <pc:sldMk cId="3702673500" sldId="261"/>
            <ac:picMk id="5" creationId="{33636310-E3D9-E5D0-E816-FAE9281AC31A}"/>
          </ac:picMkLst>
        </pc:picChg>
        <pc:picChg chg="add del mod ord">
          <ac:chgData name="Uros Kuzmanov" userId="9dea3f15909c750c" providerId="LiveId" clId="{F54B8C28-CE1C-40E9-AE3A-501FE96BA8CB}" dt="2024-04-27T13:57:56.798" v="1499" actId="27803"/>
          <ac:picMkLst>
            <pc:docMk/>
            <pc:sldMk cId="3702673500" sldId="261"/>
            <ac:picMk id="7" creationId="{CDAF130E-B284-708C-5C48-896E2B099731}"/>
          </ac:picMkLst>
        </pc:picChg>
      </pc:sldChg>
      <pc:sldChg chg="addSp delSp modSp add mod setBg">
        <pc:chgData name="Uros Kuzmanov" userId="9dea3f15909c750c" providerId="LiveId" clId="{F54B8C28-CE1C-40E9-AE3A-501FE96BA8CB}" dt="2024-04-27T15:01:34.172" v="2517" actId="164"/>
        <pc:sldMkLst>
          <pc:docMk/>
          <pc:sldMk cId="3522169585" sldId="262"/>
        </pc:sldMkLst>
        <pc:spChg chg="mod">
          <ac:chgData name="Uros Kuzmanov" userId="9dea3f15909c750c" providerId="LiveId" clId="{F54B8C28-CE1C-40E9-AE3A-501FE96BA8CB}" dt="2024-04-27T15:01:07.647" v="2515" actId="1076"/>
          <ac:spMkLst>
            <pc:docMk/>
            <pc:sldMk cId="3522169585" sldId="262"/>
            <ac:spMk id="3" creationId="{6051A631-4B9F-38DD-BB09-58AA4917B519}"/>
          </ac:spMkLst>
        </pc:spChg>
        <pc:spChg chg="mod">
          <ac:chgData name="Uros Kuzmanov" userId="9dea3f15909c750c" providerId="LiveId" clId="{F54B8C28-CE1C-40E9-AE3A-501FE96BA8CB}" dt="2024-04-27T15:01:02.505" v="2514" actId="165"/>
          <ac:spMkLst>
            <pc:docMk/>
            <pc:sldMk cId="3522169585" sldId="262"/>
            <ac:spMk id="4" creationId="{AD55367B-DCBB-23AF-DEE7-C47BF407F86C}"/>
          </ac:spMkLst>
        </pc:spChg>
        <pc:spChg chg="mod">
          <ac:chgData name="Uros Kuzmanov" userId="9dea3f15909c750c" providerId="LiveId" clId="{F54B8C28-CE1C-40E9-AE3A-501FE96BA8CB}" dt="2024-04-27T15:01:02.505" v="2514" actId="165"/>
          <ac:spMkLst>
            <pc:docMk/>
            <pc:sldMk cId="3522169585" sldId="262"/>
            <ac:spMk id="5" creationId="{745013C6-5C5C-B741-4F69-4FD842D93703}"/>
          </ac:spMkLst>
        </pc:spChg>
        <pc:spChg chg="mod">
          <ac:chgData name="Uros Kuzmanov" userId="9dea3f15909c750c" providerId="LiveId" clId="{F54B8C28-CE1C-40E9-AE3A-501FE96BA8CB}" dt="2024-04-27T15:01:02.505" v="2514" actId="165"/>
          <ac:spMkLst>
            <pc:docMk/>
            <pc:sldMk cId="3522169585" sldId="262"/>
            <ac:spMk id="6" creationId="{C625B72B-13D1-FD7C-7A39-5728AEB8CDBB}"/>
          </ac:spMkLst>
        </pc:spChg>
        <pc:spChg chg="mod">
          <ac:chgData name="Uros Kuzmanov" userId="9dea3f15909c750c" providerId="LiveId" clId="{F54B8C28-CE1C-40E9-AE3A-501FE96BA8CB}" dt="2024-04-27T15:01:02.505" v="2514" actId="165"/>
          <ac:spMkLst>
            <pc:docMk/>
            <pc:sldMk cId="3522169585" sldId="262"/>
            <ac:spMk id="7" creationId="{052AB4E1-7AE9-B4B9-81FC-B24DB54FD57A}"/>
          </ac:spMkLst>
        </pc:spChg>
        <pc:spChg chg="del mod topLvl">
          <ac:chgData name="Uros Kuzmanov" userId="9dea3f15909c750c" providerId="LiveId" clId="{F54B8C28-CE1C-40E9-AE3A-501FE96BA8CB}" dt="2024-04-27T14:59:42.045" v="2501" actId="478"/>
          <ac:spMkLst>
            <pc:docMk/>
            <pc:sldMk cId="3522169585" sldId="262"/>
            <ac:spMk id="25" creationId="{58B8D553-68E1-603B-E266-0A987421E004}"/>
          </ac:spMkLst>
        </pc:spChg>
        <pc:spChg chg="mod topLvl">
          <ac:chgData name="Uros Kuzmanov" userId="9dea3f15909c750c" providerId="LiveId" clId="{F54B8C28-CE1C-40E9-AE3A-501FE96BA8CB}" dt="2024-04-27T15:01:34.172" v="2517" actId="164"/>
          <ac:spMkLst>
            <pc:docMk/>
            <pc:sldMk cId="3522169585" sldId="262"/>
            <ac:spMk id="29" creationId="{972EAAE7-CB05-50CC-B85A-F6B08BEEEAA5}"/>
          </ac:spMkLst>
        </pc:spChg>
        <pc:grpChg chg="add del mod">
          <ac:chgData name="Uros Kuzmanov" userId="9dea3f15909c750c" providerId="LiveId" clId="{F54B8C28-CE1C-40E9-AE3A-501FE96BA8CB}" dt="2024-04-27T14:52:14.708" v="2496" actId="165"/>
          <ac:grpSpMkLst>
            <pc:docMk/>
            <pc:sldMk cId="3522169585" sldId="262"/>
            <ac:grpSpMk id="11" creationId="{BECF6F8A-A086-160C-8EDA-74486CD80308}"/>
          </ac:grpSpMkLst>
        </pc:grpChg>
        <pc:grpChg chg="add del mod">
          <ac:chgData name="Uros Kuzmanov" userId="9dea3f15909c750c" providerId="LiveId" clId="{F54B8C28-CE1C-40E9-AE3A-501FE96BA8CB}" dt="2024-04-27T14:59:50.626" v="2502" actId="165"/>
          <ac:grpSpMkLst>
            <pc:docMk/>
            <pc:sldMk cId="3522169585" sldId="262"/>
            <ac:grpSpMk id="15" creationId="{47F55D0F-5E97-ABE9-42FE-89E8DE6F8002}"/>
          </ac:grpSpMkLst>
        </pc:grpChg>
        <pc:grpChg chg="add del mod">
          <ac:chgData name="Uros Kuzmanov" userId="9dea3f15909c750c" providerId="LiveId" clId="{F54B8C28-CE1C-40E9-AE3A-501FE96BA8CB}" dt="2024-04-27T15:01:02.505" v="2514" actId="165"/>
          <ac:grpSpMkLst>
            <pc:docMk/>
            <pc:sldMk cId="3522169585" sldId="262"/>
            <ac:grpSpMk id="16" creationId="{F7A65FC2-F814-2174-499E-DDD069380F9B}"/>
          </ac:grpSpMkLst>
        </pc:grpChg>
        <pc:grpChg chg="add mod">
          <ac:chgData name="Uros Kuzmanov" userId="9dea3f15909c750c" providerId="LiveId" clId="{F54B8C28-CE1C-40E9-AE3A-501FE96BA8CB}" dt="2024-04-27T15:01:34.172" v="2517" actId="164"/>
          <ac:grpSpMkLst>
            <pc:docMk/>
            <pc:sldMk cId="3522169585" sldId="262"/>
            <ac:grpSpMk id="18" creationId="{CDACE884-557D-66C8-109F-5A4720361A6F}"/>
          </ac:grpSpMkLst>
        </pc:grpChg>
        <pc:grpChg chg="mod topLvl">
          <ac:chgData name="Uros Kuzmanov" userId="9dea3f15909c750c" providerId="LiveId" clId="{F54B8C28-CE1C-40E9-AE3A-501FE96BA8CB}" dt="2024-04-27T15:01:34.172" v="2517" actId="164"/>
          <ac:grpSpMkLst>
            <pc:docMk/>
            <pc:sldMk cId="3522169585" sldId="262"/>
            <ac:grpSpMk id="27" creationId="{1CAB6D8C-FFEA-CFD1-5A17-D7CA4264C1BB}"/>
          </ac:grpSpMkLst>
        </pc:grpChg>
        <pc:cxnChg chg="mod">
          <ac:chgData name="Uros Kuzmanov" userId="9dea3f15909c750c" providerId="LiveId" clId="{F54B8C28-CE1C-40E9-AE3A-501FE96BA8CB}" dt="2024-04-27T15:01:11.273" v="2516" actId="14100"/>
          <ac:cxnSpMkLst>
            <pc:docMk/>
            <pc:sldMk cId="3522169585" sldId="262"/>
            <ac:cxnSpMk id="2" creationId="{8080D577-216F-7287-1F0A-2CA1AF6659F9}"/>
          </ac:cxnSpMkLst>
        </pc:cxnChg>
        <pc:cxnChg chg="mod">
          <ac:chgData name="Uros Kuzmanov" userId="9dea3f15909c750c" providerId="LiveId" clId="{F54B8C28-CE1C-40E9-AE3A-501FE96BA8CB}" dt="2024-04-27T15:01:02.505" v="2514" actId="165"/>
          <ac:cxnSpMkLst>
            <pc:docMk/>
            <pc:sldMk cId="3522169585" sldId="262"/>
            <ac:cxnSpMk id="8" creationId="{57D9E6F5-7C2F-DD53-CDF1-61B22C84B3F3}"/>
          </ac:cxnSpMkLst>
        </pc:cxnChg>
        <pc:cxnChg chg="mod">
          <ac:chgData name="Uros Kuzmanov" userId="9dea3f15909c750c" providerId="LiveId" clId="{F54B8C28-CE1C-40E9-AE3A-501FE96BA8CB}" dt="2024-04-27T15:01:02.505" v="2514" actId="165"/>
          <ac:cxnSpMkLst>
            <pc:docMk/>
            <pc:sldMk cId="3522169585" sldId="262"/>
            <ac:cxnSpMk id="9" creationId="{E961CE41-331B-4CEB-804D-9E53F8D7434F}"/>
          </ac:cxnSpMkLst>
        </pc:cxnChg>
        <pc:cxnChg chg="mod">
          <ac:chgData name="Uros Kuzmanov" userId="9dea3f15909c750c" providerId="LiveId" clId="{F54B8C28-CE1C-40E9-AE3A-501FE96BA8CB}" dt="2024-04-27T15:01:02.505" v="2514" actId="165"/>
          <ac:cxnSpMkLst>
            <pc:docMk/>
            <pc:sldMk cId="3522169585" sldId="262"/>
            <ac:cxnSpMk id="10" creationId="{5BEFE6B0-0A70-1241-5D00-544EA014E072}"/>
          </ac:cxnSpMkLst>
        </pc:cxnChg>
      </pc:sldChg>
      <pc:sldChg chg="add">
        <pc:chgData name="Uros Kuzmanov" userId="9dea3f15909c750c" providerId="LiveId" clId="{F54B8C28-CE1C-40E9-AE3A-501FE96BA8CB}" dt="2024-04-27T14:26:14.045" v="2241"/>
        <pc:sldMkLst>
          <pc:docMk/>
          <pc:sldMk cId="1833628980" sldId="263"/>
        </pc:sldMkLst>
      </pc:sldChg>
      <pc:sldChg chg="add">
        <pc:chgData name="Uros Kuzmanov" userId="9dea3f15909c750c" providerId="LiveId" clId="{F54B8C28-CE1C-40E9-AE3A-501FE96BA8CB}" dt="2024-04-27T14:26:14.240" v="2242"/>
        <pc:sldMkLst>
          <pc:docMk/>
          <pc:sldMk cId="340699820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F2DD-BE49-DBEF-E095-FB2DC27BF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023CE-056D-6BD8-815A-B5E1CB814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24E58-A905-6957-BE30-85B3E9EE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247F-CCB1-E7AD-E5FF-A76BB2E1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B97C-AF3D-8B03-CEDF-49621D4E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21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5661-E085-29B3-5111-DA87769F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37EE4-27DB-C377-F23B-06091FB4A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F85F4-F5D0-C280-FA8D-79824B4A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B5A3A-B8E6-3613-A7C6-27C9062A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B488-5CC3-6CF5-780C-D6E68568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05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83E24-4C02-C37E-7961-63B26E401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DC3FC-CA33-1173-E573-C920BBF7F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415AB-B850-F1EC-DF2C-4B688C742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27E9-AD41-CFED-71C4-0E1F506B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735F-48B0-44CC-5831-7050D398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272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7EEF-7036-15C2-C039-AC3E7123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2D5A-1C4E-F508-15BA-9BE309BC6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5C18-027A-E41B-5FE8-293AB8F9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3FB9-EB07-E184-7D0D-5D60BB10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F8A79-A2DE-FB6A-F781-6E4E0619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50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C96A-199A-100C-3303-D2D64CD8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810CC-8C5F-4F19-BF50-B000A54EC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409B4-7BEB-D7E9-DBB8-F23944E0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76A4-A6EE-17A1-055D-730EFB94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832E-E4BB-BBB0-74AF-40CDA77B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84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7CB0-C805-A34B-D93A-6492FA1D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97FD-B01E-119D-C4B6-0C913C5A6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21012-7DB3-8FD5-06C4-3357A80F4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9D92-A235-A4B1-2ED7-C21D385C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A4CE8-758D-5C60-28EF-A1268F24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B68D3-A6BE-9D68-8AB5-489D8C24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65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22F4-F5DB-BEB9-C135-CECF94CA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2E922-37C0-D769-FC09-7461DEAF0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5D871-5349-FE2F-1C51-B44F7D88A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54C15-D627-F4DD-8F09-2DF44672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0B8D4-D292-0E7A-DFD5-A6A48E430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58F22-9996-19EC-4AA9-B746E523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3CEE9-EE1E-F409-0912-4BFD412F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2FA31-3B9A-1AF3-2512-B74A4C11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60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4D42-F9D1-828A-B523-BBD582C1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7DD93-3F86-FF0B-C437-42083AB0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D0FE8-CB44-D9B0-2CBC-D2C97361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C51AC-B97E-EA7C-F8C3-CA3335C8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48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24A6B6-123E-032A-23EE-0CEEF5C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AE918-6A66-3600-CF9F-0F3CAA69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D2CB-8569-7705-02D4-AE7B2DFF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99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17FF-9E2E-049B-2129-BC6DE0275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BDFB7-E226-33DA-3451-D05095ED0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1CB5F-7B15-A2B6-C0EA-697CF88E2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A585C-C852-11A3-0EEE-67B7A538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521E-D611-F997-C37A-D0BF4B8F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51C93-BD53-25BD-B3EF-7B76AA89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01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FB3A-8C9D-B5B1-A1A0-AB2F0C874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07448-38BE-B223-BB2B-3FF1F80C3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6D3F3-E05D-5524-18CA-52AC2F4B5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93695-F9B6-71C3-D942-1C32ADFC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9AE66-483B-45C0-BA88-1D3C87F66297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C6D5E-0511-CEEE-FA95-4FC3CCD5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A8C09-A3E7-286C-3C00-9AECB3DA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0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A94B3-DC35-65A7-D211-8B2B75B6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BEEB8-7030-C8DC-D50D-E99FF9C3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50B6-64A7-996C-4D87-776999ECF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9AE66-483B-45C0-BA88-1D3C87F66297}" type="datetimeFigureOut">
              <a:rPr lang="en-CA" smtClean="0"/>
              <a:t>2024-11-22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24B52-53FF-F13C-1DF1-A473DC752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9904-EA1A-21ED-42B7-BA15E83D7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783B7-6061-4C05-BCD3-152D1ACB07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137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7B5DDFF3-DE88-E9B6-C92A-8EB429FFC0C8}"/>
              </a:ext>
            </a:extLst>
          </p:cNvPr>
          <p:cNvSpPr>
            <a:spLocks noChangeAspect="1"/>
          </p:cNvSpPr>
          <p:nvPr/>
        </p:nvSpPr>
        <p:spPr>
          <a:xfrm>
            <a:off x="7284141" y="3608387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9FB83A-899C-7FBC-FAC7-8074B6619E1F}"/>
              </a:ext>
            </a:extLst>
          </p:cNvPr>
          <p:cNvSpPr>
            <a:spLocks noChangeAspect="1"/>
          </p:cNvSpPr>
          <p:nvPr/>
        </p:nvSpPr>
        <p:spPr>
          <a:xfrm>
            <a:off x="6538016" y="170692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AA3529-B6D9-1623-FE0C-E98705042B71}"/>
              </a:ext>
            </a:extLst>
          </p:cNvPr>
          <p:cNvSpPr>
            <a:spLocks noChangeAspect="1"/>
          </p:cNvSpPr>
          <p:nvPr/>
        </p:nvSpPr>
        <p:spPr>
          <a:xfrm>
            <a:off x="6989891" y="224985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B85867-14F4-3174-5EEC-500982B80F37}"/>
              </a:ext>
            </a:extLst>
          </p:cNvPr>
          <p:cNvSpPr>
            <a:spLocks noChangeAspect="1"/>
          </p:cNvSpPr>
          <p:nvPr/>
        </p:nvSpPr>
        <p:spPr>
          <a:xfrm>
            <a:off x="6977753" y="295532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B9CB09-05EF-6D7A-6B6F-FE9186F87CE4}"/>
              </a:ext>
            </a:extLst>
          </p:cNvPr>
          <p:cNvSpPr>
            <a:spLocks noChangeAspect="1"/>
          </p:cNvSpPr>
          <p:nvPr/>
        </p:nvSpPr>
        <p:spPr>
          <a:xfrm>
            <a:off x="7061891" y="273403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4E4A68-FAA1-2108-752C-68D3B5EB3189}"/>
              </a:ext>
            </a:extLst>
          </p:cNvPr>
          <p:cNvSpPr>
            <a:spLocks noChangeAspect="1"/>
          </p:cNvSpPr>
          <p:nvPr/>
        </p:nvSpPr>
        <p:spPr>
          <a:xfrm>
            <a:off x="7334941" y="3489325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BDB0E-1B4E-7A36-2DA6-47A41F975A02}"/>
              </a:ext>
            </a:extLst>
          </p:cNvPr>
          <p:cNvSpPr>
            <a:spLocks noChangeAspect="1"/>
          </p:cNvSpPr>
          <p:nvPr/>
        </p:nvSpPr>
        <p:spPr>
          <a:xfrm>
            <a:off x="7280966" y="360362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EA7EA5-828E-085B-597A-20F89358A4BD}"/>
              </a:ext>
            </a:extLst>
          </p:cNvPr>
          <p:cNvSpPr>
            <a:spLocks noChangeAspect="1"/>
          </p:cNvSpPr>
          <p:nvPr/>
        </p:nvSpPr>
        <p:spPr>
          <a:xfrm>
            <a:off x="7094282" y="359935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DF46EF-74B5-907A-0934-E08B0EF26E35}"/>
              </a:ext>
            </a:extLst>
          </p:cNvPr>
          <p:cNvSpPr>
            <a:spLocks noChangeAspect="1"/>
          </p:cNvSpPr>
          <p:nvPr/>
        </p:nvSpPr>
        <p:spPr>
          <a:xfrm>
            <a:off x="7244966" y="3838575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75A427-9C01-769B-D9F3-16E5EF5E9D01}"/>
              </a:ext>
            </a:extLst>
          </p:cNvPr>
          <p:cNvSpPr>
            <a:spLocks noChangeAspect="1"/>
          </p:cNvSpPr>
          <p:nvPr/>
        </p:nvSpPr>
        <p:spPr>
          <a:xfrm>
            <a:off x="7150791" y="392271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2690DC-CA69-71DD-13DB-1A84E70F5BBD}"/>
              </a:ext>
            </a:extLst>
          </p:cNvPr>
          <p:cNvSpPr>
            <a:spLocks noChangeAspect="1"/>
          </p:cNvSpPr>
          <p:nvPr/>
        </p:nvSpPr>
        <p:spPr>
          <a:xfrm>
            <a:off x="7208966" y="403276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110FA2-BC26-9E49-ED00-8DDD98D23381}"/>
              </a:ext>
            </a:extLst>
          </p:cNvPr>
          <p:cNvSpPr>
            <a:spLocks noChangeAspect="1"/>
          </p:cNvSpPr>
          <p:nvPr/>
        </p:nvSpPr>
        <p:spPr>
          <a:xfrm>
            <a:off x="7150791" y="4169801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96926D-ED71-1034-D920-999D3581F13B}"/>
              </a:ext>
            </a:extLst>
          </p:cNvPr>
          <p:cNvSpPr>
            <a:spLocks noChangeAspect="1"/>
          </p:cNvSpPr>
          <p:nvPr/>
        </p:nvSpPr>
        <p:spPr>
          <a:xfrm>
            <a:off x="7135991" y="446364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5EC0C0D-5C4E-FE0C-D21E-01BCAEDC91D9}"/>
              </a:ext>
            </a:extLst>
          </p:cNvPr>
          <p:cNvSpPr>
            <a:spLocks noChangeAspect="1"/>
          </p:cNvSpPr>
          <p:nvPr/>
        </p:nvSpPr>
        <p:spPr>
          <a:xfrm>
            <a:off x="6325932" y="446364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837750-6048-3F68-1338-A86979C07D58}"/>
              </a:ext>
            </a:extLst>
          </p:cNvPr>
          <p:cNvSpPr>
            <a:spLocks noChangeAspect="1"/>
          </p:cNvSpPr>
          <p:nvPr/>
        </p:nvSpPr>
        <p:spPr>
          <a:xfrm>
            <a:off x="6574016" y="5066890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BAC997-9533-C232-906C-1F1CF4490902}"/>
              </a:ext>
            </a:extLst>
          </p:cNvPr>
          <p:cNvSpPr>
            <a:spLocks noChangeAspect="1"/>
          </p:cNvSpPr>
          <p:nvPr/>
        </p:nvSpPr>
        <p:spPr>
          <a:xfrm>
            <a:off x="5030532" y="33813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2C40D6-4203-C36C-CCFF-AE935788B3A2}"/>
              </a:ext>
            </a:extLst>
          </p:cNvPr>
          <p:cNvSpPr>
            <a:spLocks noChangeAspect="1"/>
          </p:cNvSpPr>
          <p:nvPr/>
        </p:nvSpPr>
        <p:spPr>
          <a:xfrm>
            <a:off x="4619898" y="295532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A3CD50-8E9E-C06E-3B23-21094FACE242}"/>
              </a:ext>
            </a:extLst>
          </p:cNvPr>
          <p:cNvSpPr>
            <a:spLocks noChangeAspect="1"/>
          </p:cNvSpPr>
          <p:nvPr/>
        </p:nvSpPr>
        <p:spPr>
          <a:xfrm>
            <a:off x="4619898" y="239385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3CF067-F156-A84F-E41E-9AA6773EEB8C}"/>
              </a:ext>
            </a:extLst>
          </p:cNvPr>
          <p:cNvSpPr>
            <a:spLocks noChangeAspect="1"/>
          </p:cNvSpPr>
          <p:nvPr/>
        </p:nvSpPr>
        <p:spPr>
          <a:xfrm>
            <a:off x="6096000" y="1741918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C0646A-522E-7E8B-D22E-517BB70926AB}"/>
              </a:ext>
            </a:extLst>
          </p:cNvPr>
          <p:cNvSpPr>
            <a:spLocks noChangeAspect="1"/>
          </p:cNvSpPr>
          <p:nvPr/>
        </p:nvSpPr>
        <p:spPr>
          <a:xfrm>
            <a:off x="6833753" y="39105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411827-7BB7-5DF2-96AD-BE0921EE4EA6}"/>
              </a:ext>
            </a:extLst>
          </p:cNvPr>
          <p:cNvCxnSpPr>
            <a:stCxn id="25" idx="6"/>
            <a:endCxn id="6" idx="2"/>
          </p:cNvCxnSpPr>
          <p:nvPr/>
        </p:nvCxnSpPr>
        <p:spPr>
          <a:xfrm flipV="1">
            <a:off x="6240000" y="1778927"/>
            <a:ext cx="298016" cy="34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A9FFFF-9FE0-C722-A43A-172771456D61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6660928" y="1829839"/>
            <a:ext cx="350051" cy="441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C9C46F-C494-0E2B-EB6B-D100D047989E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7061891" y="2393851"/>
            <a:ext cx="72000" cy="340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6DE5B60-D174-D373-E63D-39331B97636D}"/>
              </a:ext>
            </a:extLst>
          </p:cNvPr>
          <p:cNvCxnSpPr>
            <a:stCxn id="9" idx="4"/>
            <a:endCxn id="8" idx="0"/>
          </p:cNvCxnSpPr>
          <p:nvPr/>
        </p:nvCxnSpPr>
        <p:spPr>
          <a:xfrm flipH="1">
            <a:off x="7049753" y="2878038"/>
            <a:ext cx="84138" cy="7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C1EAC2-5937-A1BB-32EA-6900534AB0C8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7100665" y="3078233"/>
            <a:ext cx="252276" cy="411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AA8993-D626-3D7F-09FC-7A14560C5E41}"/>
              </a:ext>
            </a:extLst>
          </p:cNvPr>
          <p:cNvCxnSpPr>
            <a:cxnSpLocks/>
            <a:stCxn id="10" idx="4"/>
            <a:endCxn id="11" idx="7"/>
          </p:cNvCxnSpPr>
          <p:nvPr/>
        </p:nvCxnSpPr>
        <p:spPr>
          <a:xfrm flipH="1">
            <a:off x="7342422" y="3525325"/>
            <a:ext cx="10519" cy="888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29EEF2-828C-2C50-61A7-3AE884A99226}"/>
              </a:ext>
            </a:extLst>
          </p:cNvPr>
          <p:cNvCxnSpPr>
            <a:cxnSpLocks/>
            <a:stCxn id="11" idx="3"/>
            <a:endCxn id="14" idx="6"/>
          </p:cNvCxnSpPr>
          <p:nvPr/>
        </p:nvCxnSpPr>
        <p:spPr>
          <a:xfrm flipH="1">
            <a:off x="7238282" y="3665081"/>
            <a:ext cx="53228" cy="6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5AB335-2B82-E4F7-007B-6F50C5D184F8}"/>
              </a:ext>
            </a:extLst>
          </p:cNvPr>
          <p:cNvCxnSpPr>
            <a:stCxn id="14" idx="4"/>
            <a:endCxn id="15" idx="1"/>
          </p:cNvCxnSpPr>
          <p:nvPr/>
        </p:nvCxnSpPr>
        <p:spPr>
          <a:xfrm>
            <a:off x="7166282" y="3743350"/>
            <a:ext cx="89228" cy="1057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1617FF-25CF-29E8-C287-4556498089E0}"/>
              </a:ext>
            </a:extLst>
          </p:cNvPr>
          <p:cNvCxnSpPr>
            <a:stCxn id="15" idx="3"/>
            <a:endCxn id="16" idx="7"/>
          </p:cNvCxnSpPr>
          <p:nvPr/>
        </p:nvCxnSpPr>
        <p:spPr>
          <a:xfrm flipH="1">
            <a:off x="7212247" y="3900031"/>
            <a:ext cx="43263" cy="33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BC2ABC-8021-32C8-73EA-801D77311BB6}"/>
              </a:ext>
            </a:extLst>
          </p:cNvPr>
          <p:cNvCxnSpPr>
            <a:stCxn id="16" idx="4"/>
            <a:endCxn id="17" idx="1"/>
          </p:cNvCxnSpPr>
          <p:nvPr/>
        </p:nvCxnSpPr>
        <p:spPr>
          <a:xfrm>
            <a:off x="7186791" y="3994713"/>
            <a:ext cx="32719" cy="48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ECD2C8-A3D5-B07E-CEB3-36353FD4F45F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 flipH="1">
            <a:off x="7186791" y="4104763"/>
            <a:ext cx="58175" cy="6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F00A47-D250-08D4-401D-5C607CEF4D4F}"/>
              </a:ext>
            </a:extLst>
          </p:cNvPr>
          <p:cNvCxnSpPr>
            <a:cxnSpLocks/>
            <a:stCxn id="16" idx="0"/>
            <a:endCxn id="26" idx="7"/>
          </p:cNvCxnSpPr>
          <p:nvPr/>
        </p:nvCxnSpPr>
        <p:spPr>
          <a:xfrm flipH="1">
            <a:off x="6956665" y="3922713"/>
            <a:ext cx="230126" cy="89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C70787-4EA5-610C-6C7A-1715F75D6D99}"/>
              </a:ext>
            </a:extLst>
          </p:cNvPr>
          <p:cNvCxnSpPr>
            <a:cxnSpLocks/>
            <a:stCxn id="18" idx="2"/>
            <a:endCxn id="26" idx="4"/>
          </p:cNvCxnSpPr>
          <p:nvPr/>
        </p:nvCxnSpPr>
        <p:spPr>
          <a:xfrm flipH="1" flipV="1">
            <a:off x="6905753" y="4054575"/>
            <a:ext cx="245038" cy="151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7C7747-C218-EAD2-D63B-BACF5BBC222B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7171991" y="4241801"/>
            <a:ext cx="14800" cy="221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2C4275D-B323-CA8C-7A3C-D2729C2ADF44}"/>
              </a:ext>
            </a:extLst>
          </p:cNvPr>
          <p:cNvCxnSpPr>
            <a:cxnSpLocks/>
            <a:stCxn id="19" idx="4"/>
            <a:endCxn id="20" idx="6"/>
          </p:cNvCxnSpPr>
          <p:nvPr/>
        </p:nvCxnSpPr>
        <p:spPr>
          <a:xfrm flipH="1">
            <a:off x="6469932" y="4535640"/>
            <a:ext cx="7020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98CB366-AB7B-EF42-A44A-EA99A7AC96C8}"/>
              </a:ext>
            </a:extLst>
          </p:cNvPr>
          <p:cNvCxnSpPr>
            <a:cxnSpLocks/>
            <a:stCxn id="21" idx="1"/>
            <a:endCxn id="20" idx="5"/>
          </p:cNvCxnSpPr>
          <p:nvPr/>
        </p:nvCxnSpPr>
        <p:spPr>
          <a:xfrm flipH="1" flipV="1">
            <a:off x="6448844" y="4586552"/>
            <a:ext cx="135716" cy="4908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1EB2CE-2C53-0FEA-1700-4F1C7EAB0098}"/>
              </a:ext>
            </a:extLst>
          </p:cNvPr>
          <p:cNvCxnSpPr>
            <a:cxnSpLocks/>
            <a:stCxn id="21" idx="1"/>
            <a:endCxn id="22" idx="5"/>
          </p:cNvCxnSpPr>
          <p:nvPr/>
        </p:nvCxnSpPr>
        <p:spPr>
          <a:xfrm flipH="1" flipV="1">
            <a:off x="5153444" y="3504237"/>
            <a:ext cx="1431116" cy="1573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10612C6-2A4F-7938-CC11-2254762D6E3F}"/>
              </a:ext>
            </a:extLst>
          </p:cNvPr>
          <p:cNvCxnSpPr>
            <a:stCxn id="22" idx="1"/>
            <a:endCxn id="23" idx="5"/>
          </p:cNvCxnSpPr>
          <p:nvPr/>
        </p:nvCxnSpPr>
        <p:spPr>
          <a:xfrm flipH="1" flipV="1">
            <a:off x="4742810" y="3078233"/>
            <a:ext cx="308810" cy="324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3598E-FA94-6C07-40BD-0403FDA89D49}"/>
              </a:ext>
            </a:extLst>
          </p:cNvPr>
          <p:cNvCxnSpPr>
            <a:stCxn id="23" idx="0"/>
            <a:endCxn id="24" idx="4"/>
          </p:cNvCxnSpPr>
          <p:nvPr/>
        </p:nvCxnSpPr>
        <p:spPr>
          <a:xfrm flipV="1">
            <a:off x="4691898" y="2537851"/>
            <a:ext cx="0" cy="4174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4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 descr="Water outline">
            <a:extLst>
              <a:ext uri="{FF2B5EF4-FFF2-40B4-BE49-F238E27FC236}">
                <a16:creationId xmlns:a16="http://schemas.microsoft.com/office/drawing/2014/main" id="{972EAAE7-CB05-50CC-B85A-F6B08BEEEAA5}"/>
              </a:ext>
            </a:extLst>
          </p:cNvPr>
          <p:cNvSpPr/>
          <p:nvPr/>
        </p:nvSpPr>
        <p:spPr>
          <a:xfrm rot="10800000">
            <a:off x="4016821" y="1252975"/>
            <a:ext cx="2400911" cy="4644107"/>
          </a:xfrm>
          <a:custGeom>
            <a:avLst/>
            <a:gdLst>
              <a:gd name="connsiteX0" fmla="*/ 870727 w 2433859"/>
              <a:gd name="connsiteY0" fmla="*/ 4644107 h 4644107"/>
              <a:gd name="connsiteX1" fmla="*/ 924441 w 2433859"/>
              <a:gd name="connsiteY1" fmla="*/ 4569178 h 4644107"/>
              <a:gd name="connsiteX2" fmla="*/ 955569 w 2433859"/>
              <a:gd name="connsiteY2" fmla="*/ 4512861 h 4644107"/>
              <a:gd name="connsiteX3" fmla="*/ 1055887 w 2433859"/>
              <a:gd name="connsiteY3" fmla="*/ 4499017 h 4644107"/>
              <a:gd name="connsiteX4" fmla="*/ 2298530 w 2433859"/>
              <a:gd name="connsiteY4" fmla="*/ 3120378 h 4644107"/>
              <a:gd name="connsiteX5" fmla="*/ 742391 w 2433859"/>
              <a:gd name="connsiteY5" fmla="*/ 215098 h 4644107"/>
              <a:gd name="connsiteX6" fmla="*/ 216604 w 2433859"/>
              <a:gd name="connsiteY6" fmla="*/ 951402 h 4644107"/>
              <a:gd name="connsiteX7" fmla="*/ 103690 w 2433859"/>
              <a:gd name="connsiteY7" fmla="*/ 1120845 h 4644107"/>
              <a:gd name="connsiteX8" fmla="*/ 85727 w 2433859"/>
              <a:gd name="connsiteY8" fmla="*/ 1104757 h 4644107"/>
              <a:gd name="connsiteX9" fmla="*/ 0 w 2433859"/>
              <a:gd name="connsiteY9" fmla="*/ 1039635 h 4644107"/>
              <a:gd name="connsiteX10" fmla="*/ 54196 w 2433859"/>
              <a:gd name="connsiteY10" fmla="*/ 956933 h 4644107"/>
              <a:gd name="connsiteX11" fmla="*/ 742242 w 2433859"/>
              <a:gd name="connsiteY11" fmla="*/ 0 h 4644107"/>
              <a:gd name="connsiteX12" fmla="*/ 2433859 w 2433859"/>
              <a:gd name="connsiteY12" fmla="*/ 3120378 h 4644107"/>
              <a:gd name="connsiteX13" fmla="*/ 915199 w 2433859"/>
              <a:gd name="connsiteY13" fmla="*/ 4642077 h 464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3859" h="4644107">
                <a:moveTo>
                  <a:pt x="870727" y="4644107"/>
                </a:moveTo>
                <a:lnTo>
                  <a:pt x="924441" y="4569178"/>
                </a:lnTo>
                <a:lnTo>
                  <a:pt x="955569" y="4512861"/>
                </a:lnTo>
                <a:lnTo>
                  <a:pt x="1055887" y="4499017"/>
                </a:lnTo>
                <a:cubicBezTo>
                  <a:pt x="1765060" y="4367798"/>
                  <a:pt x="2298530" y="3800422"/>
                  <a:pt x="2298530" y="3120378"/>
                </a:cubicBezTo>
                <a:cubicBezTo>
                  <a:pt x="2298530" y="2338448"/>
                  <a:pt x="1114459" y="708038"/>
                  <a:pt x="742391" y="215098"/>
                </a:cubicBezTo>
                <a:cubicBezTo>
                  <a:pt x="626171" y="369480"/>
                  <a:pt x="430592" y="635244"/>
                  <a:pt x="216604" y="951402"/>
                </a:cubicBezTo>
                <a:lnTo>
                  <a:pt x="103690" y="1120845"/>
                </a:lnTo>
                <a:lnTo>
                  <a:pt x="85727" y="1104757"/>
                </a:lnTo>
                <a:lnTo>
                  <a:pt x="0" y="1039635"/>
                </a:lnTo>
                <a:lnTo>
                  <a:pt x="54196" y="956933"/>
                </a:lnTo>
                <a:cubicBezTo>
                  <a:pt x="418456" y="412227"/>
                  <a:pt x="742242" y="0"/>
                  <a:pt x="742242" y="0"/>
                </a:cubicBezTo>
                <a:cubicBezTo>
                  <a:pt x="742242" y="0"/>
                  <a:pt x="2433859" y="2147553"/>
                  <a:pt x="2433859" y="3120378"/>
                </a:cubicBezTo>
                <a:cubicBezTo>
                  <a:pt x="2433859" y="3912351"/>
                  <a:pt x="1768207" y="4563746"/>
                  <a:pt x="915199" y="4642077"/>
                </a:cubicBezTo>
                <a:close/>
              </a:path>
            </a:pathLst>
          </a:custGeom>
          <a:solidFill>
            <a:srgbClr val="FF0000">
              <a:alpha val="44000"/>
            </a:srgbClr>
          </a:solidFill>
          <a:ln w="254000" cap="flat">
            <a:solidFill>
              <a:srgbClr val="E78383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AB6D8C-FFEA-CFD1-5A17-D7CA4264C1BB}"/>
              </a:ext>
            </a:extLst>
          </p:cNvPr>
          <p:cNvGrpSpPr/>
          <p:nvPr/>
        </p:nvGrpSpPr>
        <p:grpSpPr>
          <a:xfrm>
            <a:off x="4613541" y="1173681"/>
            <a:ext cx="3217632" cy="3405132"/>
            <a:chOff x="4590258" y="1472131"/>
            <a:chExt cx="3217632" cy="3405132"/>
          </a:xfrm>
          <a:noFill/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D9E6F5-7C2F-DD53-CDF1-61B22C84B3F3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6018832" y="2580167"/>
              <a:ext cx="178423" cy="827568"/>
            </a:xfrm>
            <a:prstGeom prst="lin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61CE41-331B-4CEB-804D-9E53F8D7434F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6097588" y="3835400"/>
              <a:ext cx="435705" cy="642400"/>
            </a:xfrm>
            <a:prstGeom prst="lin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EFE6B0-0A70-1241-5D00-544EA014E072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6288832" y="3429000"/>
              <a:ext cx="649872" cy="248735"/>
            </a:xfrm>
            <a:prstGeom prst="lin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080D577-216F-7287-1F0A-2CA1AF6659F9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 flipH="1" flipV="1">
              <a:off x="4989721" y="3175338"/>
              <a:ext cx="688804" cy="391245"/>
            </a:xfrm>
            <a:prstGeom prst="lin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55367B-DCBB-23AF-DEE7-C47BF407F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2504" y="1472131"/>
              <a:ext cx="1080000" cy="1080000"/>
            </a:xfrm>
            <a:prstGeom prst="ellips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5013C6-5C5C-B741-4F69-4FD842D93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832" y="3407735"/>
              <a:ext cx="540000" cy="540000"/>
            </a:xfrm>
            <a:prstGeom prst="ellips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25B72B-13D1-FD7C-7A39-5728AEB8C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756" y="4409263"/>
              <a:ext cx="468000" cy="468000"/>
            </a:xfrm>
            <a:prstGeom prst="ellips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2AB4E1-7AE9-B4B9-81FC-B24DB54FD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3890" y="2836800"/>
              <a:ext cx="864000" cy="864000"/>
            </a:xfrm>
            <a:prstGeom prst="ellips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51A631-4B9F-38DD-BB09-58AA4917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0258" y="2775875"/>
              <a:ext cx="468000" cy="468000"/>
            </a:xfrm>
            <a:prstGeom prst="ellipse">
              <a:avLst/>
            </a:prstGeom>
            <a:grpFill/>
            <a:ln w="3175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7EC2BCA0-C025-591A-835F-8E5145248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027" y="1415472"/>
            <a:ext cx="4109060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7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4311A5-BAE8-90A8-6851-1F352EEF60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C0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044518" y="926375"/>
            <a:ext cx="4102964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10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EA597A-F1EB-F40D-C62D-5A72062AB23A}"/>
              </a:ext>
            </a:extLst>
          </p:cNvPr>
          <p:cNvGrpSpPr/>
          <p:nvPr/>
        </p:nvGrpSpPr>
        <p:grpSpPr>
          <a:xfrm>
            <a:off x="4506939" y="1437029"/>
            <a:ext cx="3814352" cy="4723401"/>
            <a:chOff x="4016821" y="1173681"/>
            <a:chExt cx="3814352" cy="4723401"/>
          </a:xfrm>
        </p:grpSpPr>
        <p:sp>
          <p:nvSpPr>
            <p:cNvPr id="29" name="Freeform: Shape 28" descr="Water outline">
              <a:extLst>
                <a:ext uri="{FF2B5EF4-FFF2-40B4-BE49-F238E27FC236}">
                  <a16:creationId xmlns:a16="http://schemas.microsoft.com/office/drawing/2014/main" id="{972EAAE7-CB05-50CC-B85A-F6B08BEEEAA5}"/>
                </a:ext>
              </a:extLst>
            </p:cNvPr>
            <p:cNvSpPr/>
            <p:nvPr/>
          </p:nvSpPr>
          <p:spPr>
            <a:xfrm rot="10800000">
              <a:off x="4016821" y="1252975"/>
              <a:ext cx="2400911" cy="4644107"/>
            </a:xfrm>
            <a:custGeom>
              <a:avLst/>
              <a:gdLst>
                <a:gd name="connsiteX0" fmla="*/ 870727 w 2433859"/>
                <a:gd name="connsiteY0" fmla="*/ 4644107 h 4644107"/>
                <a:gd name="connsiteX1" fmla="*/ 924441 w 2433859"/>
                <a:gd name="connsiteY1" fmla="*/ 4569178 h 4644107"/>
                <a:gd name="connsiteX2" fmla="*/ 955569 w 2433859"/>
                <a:gd name="connsiteY2" fmla="*/ 4512861 h 4644107"/>
                <a:gd name="connsiteX3" fmla="*/ 1055887 w 2433859"/>
                <a:gd name="connsiteY3" fmla="*/ 4499017 h 4644107"/>
                <a:gd name="connsiteX4" fmla="*/ 2298530 w 2433859"/>
                <a:gd name="connsiteY4" fmla="*/ 3120378 h 4644107"/>
                <a:gd name="connsiteX5" fmla="*/ 742391 w 2433859"/>
                <a:gd name="connsiteY5" fmla="*/ 215098 h 4644107"/>
                <a:gd name="connsiteX6" fmla="*/ 216604 w 2433859"/>
                <a:gd name="connsiteY6" fmla="*/ 951402 h 4644107"/>
                <a:gd name="connsiteX7" fmla="*/ 103690 w 2433859"/>
                <a:gd name="connsiteY7" fmla="*/ 1120845 h 4644107"/>
                <a:gd name="connsiteX8" fmla="*/ 85727 w 2433859"/>
                <a:gd name="connsiteY8" fmla="*/ 1104757 h 4644107"/>
                <a:gd name="connsiteX9" fmla="*/ 0 w 2433859"/>
                <a:gd name="connsiteY9" fmla="*/ 1039635 h 4644107"/>
                <a:gd name="connsiteX10" fmla="*/ 54196 w 2433859"/>
                <a:gd name="connsiteY10" fmla="*/ 956933 h 4644107"/>
                <a:gd name="connsiteX11" fmla="*/ 742242 w 2433859"/>
                <a:gd name="connsiteY11" fmla="*/ 0 h 4644107"/>
                <a:gd name="connsiteX12" fmla="*/ 2433859 w 2433859"/>
                <a:gd name="connsiteY12" fmla="*/ 3120378 h 4644107"/>
                <a:gd name="connsiteX13" fmla="*/ 915199 w 2433859"/>
                <a:gd name="connsiteY13" fmla="*/ 4642077 h 464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859" h="4644107">
                  <a:moveTo>
                    <a:pt x="870727" y="4644107"/>
                  </a:moveTo>
                  <a:lnTo>
                    <a:pt x="924441" y="4569178"/>
                  </a:lnTo>
                  <a:lnTo>
                    <a:pt x="955569" y="4512861"/>
                  </a:lnTo>
                  <a:lnTo>
                    <a:pt x="1055887" y="4499017"/>
                  </a:lnTo>
                  <a:cubicBezTo>
                    <a:pt x="1765060" y="4367798"/>
                    <a:pt x="2298530" y="3800422"/>
                    <a:pt x="2298530" y="3120378"/>
                  </a:cubicBezTo>
                  <a:cubicBezTo>
                    <a:pt x="2298530" y="2338448"/>
                    <a:pt x="1114459" y="708038"/>
                    <a:pt x="742391" y="215098"/>
                  </a:cubicBezTo>
                  <a:cubicBezTo>
                    <a:pt x="626171" y="369480"/>
                    <a:pt x="430592" y="635244"/>
                    <a:pt x="216604" y="951402"/>
                  </a:cubicBezTo>
                  <a:lnTo>
                    <a:pt x="103690" y="1120845"/>
                  </a:lnTo>
                  <a:lnTo>
                    <a:pt x="85727" y="1104757"/>
                  </a:lnTo>
                  <a:lnTo>
                    <a:pt x="0" y="1039635"/>
                  </a:lnTo>
                  <a:lnTo>
                    <a:pt x="54196" y="956933"/>
                  </a:lnTo>
                  <a:cubicBezTo>
                    <a:pt x="418456" y="412227"/>
                    <a:pt x="742242" y="0"/>
                    <a:pt x="742242" y="0"/>
                  </a:cubicBezTo>
                  <a:cubicBezTo>
                    <a:pt x="742242" y="0"/>
                    <a:pt x="2433859" y="2147553"/>
                    <a:pt x="2433859" y="3120378"/>
                  </a:cubicBezTo>
                  <a:cubicBezTo>
                    <a:pt x="2433859" y="3912351"/>
                    <a:pt x="1768207" y="4563746"/>
                    <a:pt x="915199" y="4642077"/>
                  </a:cubicBezTo>
                  <a:close/>
                </a:path>
              </a:pathLst>
            </a:custGeom>
            <a:noFill/>
            <a:ln w="254000" cap="flat">
              <a:solidFill>
                <a:srgbClr val="FF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AB6D8C-FFEA-CFD1-5A17-D7CA4264C1BB}"/>
                </a:ext>
              </a:extLst>
            </p:cNvPr>
            <p:cNvGrpSpPr/>
            <p:nvPr/>
          </p:nvGrpSpPr>
          <p:grpSpPr>
            <a:xfrm>
              <a:off x="4613541" y="1173681"/>
              <a:ext cx="3217632" cy="3405132"/>
              <a:chOff x="4590258" y="1472131"/>
              <a:chExt cx="3217632" cy="340513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7D9E6F5-7C2F-DD53-CDF1-61B22C84B3F3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H="1">
                <a:off x="6018832" y="2580167"/>
                <a:ext cx="178423" cy="827568"/>
              </a:xfrm>
              <a:prstGeom prst="line">
                <a:avLst/>
              </a:prstGeom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961CE41-331B-4CEB-804D-9E53F8D7434F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6097588" y="3835400"/>
                <a:ext cx="435705" cy="642400"/>
              </a:xfrm>
              <a:prstGeom prst="line">
                <a:avLst/>
              </a:prstGeom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BEFE6B0-0A70-1241-5D00-544EA014E072}"/>
                  </a:ext>
                </a:extLst>
              </p:cNvPr>
              <p:cNvCxnSpPr>
                <a:cxnSpLocks/>
                <a:endCxn id="5" idx="6"/>
              </p:cNvCxnSpPr>
              <p:nvPr/>
            </p:nvCxnSpPr>
            <p:spPr>
              <a:xfrm flipH="1">
                <a:off x="6288832" y="3429000"/>
                <a:ext cx="649872" cy="248735"/>
              </a:xfrm>
              <a:prstGeom prst="line">
                <a:avLst/>
              </a:prstGeom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8080D577-216F-7287-1F0A-2CA1AF6659F9}"/>
                  </a:ext>
                </a:extLst>
              </p:cNvPr>
              <p:cNvCxnSpPr>
                <a:cxnSpLocks/>
                <a:endCxn id="3" idx="5"/>
              </p:cNvCxnSpPr>
              <p:nvPr/>
            </p:nvCxnSpPr>
            <p:spPr>
              <a:xfrm flipH="1" flipV="1">
                <a:off x="4989721" y="3175338"/>
                <a:ext cx="688804" cy="391245"/>
              </a:xfrm>
              <a:prstGeom prst="line">
                <a:avLst/>
              </a:prstGeom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55367B-DCBB-23AF-DEE7-C47BF407F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2504" y="1472131"/>
                <a:ext cx="1080000" cy="1080000"/>
              </a:xfrm>
              <a:prstGeom prst="ellipse">
                <a:avLst/>
              </a:prstGeom>
              <a:noFill/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45013C6-5C5C-B741-4F69-4FD842D93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8832" y="3407735"/>
                <a:ext cx="540000" cy="540000"/>
              </a:xfrm>
              <a:prstGeom prst="ellipse">
                <a:avLst/>
              </a:prstGeom>
              <a:noFill/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25B72B-13D1-FD7C-7A39-5728AEB8C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4756" y="4409263"/>
                <a:ext cx="468000" cy="468000"/>
              </a:xfrm>
              <a:prstGeom prst="ellipse">
                <a:avLst/>
              </a:prstGeom>
              <a:noFill/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AB4E1-7AE9-B4B9-81FC-B24DB54FD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3890" y="2836800"/>
                <a:ext cx="864000" cy="864000"/>
              </a:xfrm>
              <a:prstGeom prst="ellipse">
                <a:avLst/>
              </a:prstGeom>
              <a:noFill/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051A631-4B9F-38DD-BB09-58AA4917B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0258" y="2775875"/>
                <a:ext cx="468000" cy="46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3" name="Graphic 12" descr="Badge Tm outline">
            <a:extLst>
              <a:ext uri="{FF2B5EF4-FFF2-40B4-BE49-F238E27FC236}">
                <a16:creationId xmlns:a16="http://schemas.microsoft.com/office/drawing/2014/main" id="{C4341EC2-7B95-8F14-3877-32E278514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9291" y="580043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73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DFB9-1275-BB28-1AE5-40C507A2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EF0E6-9D80-11CA-B5F3-CB2196E8C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740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CAB6B91-764E-92EE-A681-BCB21F2C2D98}"/>
              </a:ext>
            </a:extLst>
          </p:cNvPr>
          <p:cNvSpPr txBox="1"/>
          <p:nvPr/>
        </p:nvSpPr>
        <p:spPr>
          <a:xfrm>
            <a:off x="3130852" y="-949229"/>
            <a:ext cx="3078899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1300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ymbol" panose="05050102010706020507" pitchFamily="18" charset="2"/>
              </a:rPr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73D4E-9C99-0CBC-CBCB-AFD5155E0016}"/>
              </a:ext>
            </a:extLst>
          </p:cNvPr>
          <p:cNvSpPr>
            <a:spLocks noChangeAspect="1"/>
          </p:cNvSpPr>
          <p:nvPr/>
        </p:nvSpPr>
        <p:spPr>
          <a:xfrm>
            <a:off x="5858704" y="1446731"/>
            <a:ext cx="1080000" cy="108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75F89D-FA22-D8CA-67B2-10E4C43DF95E}"/>
              </a:ext>
            </a:extLst>
          </p:cNvPr>
          <p:cNvSpPr>
            <a:spLocks noChangeAspect="1"/>
          </p:cNvSpPr>
          <p:nvPr/>
        </p:nvSpPr>
        <p:spPr>
          <a:xfrm>
            <a:off x="5748832" y="3407735"/>
            <a:ext cx="540000" cy="54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2EF378-2E81-8DC1-E16D-79E6426415DB}"/>
              </a:ext>
            </a:extLst>
          </p:cNvPr>
          <p:cNvSpPr>
            <a:spLocks noChangeAspect="1"/>
          </p:cNvSpPr>
          <p:nvPr/>
        </p:nvSpPr>
        <p:spPr>
          <a:xfrm>
            <a:off x="6617156" y="4396563"/>
            <a:ext cx="468000" cy="468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C60ADE-7910-270E-F94F-B8C02B6A9EF2}"/>
              </a:ext>
            </a:extLst>
          </p:cNvPr>
          <p:cNvSpPr>
            <a:spLocks noChangeAspect="1"/>
          </p:cNvSpPr>
          <p:nvPr/>
        </p:nvSpPr>
        <p:spPr>
          <a:xfrm>
            <a:off x="6931616" y="2855211"/>
            <a:ext cx="864000" cy="864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B92B3B-FBC5-A020-52FA-4F7531F6E3D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018832" y="2580167"/>
            <a:ext cx="178423" cy="827568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B74DFF-592A-B420-7726-63AFD385DB90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6209751" y="3868654"/>
            <a:ext cx="475942" cy="596446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7AC344-DB7A-011B-00F5-5B8F95F6BD41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6288832" y="3351289"/>
            <a:ext cx="796324" cy="326446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6CFAFAF-B645-13FF-FF71-C488D27F09F8}"/>
              </a:ext>
            </a:extLst>
          </p:cNvPr>
          <p:cNvSpPr>
            <a:spLocks noChangeAspect="1"/>
          </p:cNvSpPr>
          <p:nvPr/>
        </p:nvSpPr>
        <p:spPr>
          <a:xfrm>
            <a:off x="3526298" y="2424145"/>
            <a:ext cx="72000" cy="72000"/>
          </a:xfrm>
          <a:prstGeom prst="ellipse">
            <a:avLst/>
          </a:prstGeom>
          <a:solidFill>
            <a:schemeClr val="tx1"/>
          </a:solidFill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A7C68DC-E021-A200-358F-48175F1B42E2}"/>
              </a:ext>
            </a:extLst>
          </p:cNvPr>
          <p:cNvSpPr>
            <a:spLocks noChangeAspect="1"/>
          </p:cNvSpPr>
          <p:nvPr/>
        </p:nvSpPr>
        <p:spPr>
          <a:xfrm>
            <a:off x="1614444" y="4267094"/>
            <a:ext cx="540000" cy="54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8CB84F-4C74-DC8D-D89B-42D4F4B9B8F3}"/>
              </a:ext>
            </a:extLst>
          </p:cNvPr>
          <p:cNvSpPr>
            <a:spLocks noChangeAspect="1"/>
          </p:cNvSpPr>
          <p:nvPr/>
        </p:nvSpPr>
        <p:spPr>
          <a:xfrm>
            <a:off x="3598298" y="3947735"/>
            <a:ext cx="288000" cy="288000"/>
          </a:xfrm>
          <a:prstGeom prst="ellipse">
            <a:avLst/>
          </a:prstGeom>
          <a:solidFill>
            <a:schemeClr val="tx1"/>
          </a:solidFill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A6628F-B1CE-F4C2-974C-63E354A17B73}"/>
              </a:ext>
            </a:extLst>
          </p:cNvPr>
          <p:cNvSpPr>
            <a:spLocks noChangeAspect="1"/>
          </p:cNvSpPr>
          <p:nvPr/>
        </p:nvSpPr>
        <p:spPr>
          <a:xfrm>
            <a:off x="3980615" y="1986731"/>
            <a:ext cx="288000" cy="288000"/>
          </a:xfrm>
          <a:prstGeom prst="ellipse">
            <a:avLst/>
          </a:prstGeom>
          <a:solidFill>
            <a:schemeClr val="bg1"/>
          </a:solidFill>
          <a:ln w="1873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FB8966-A926-D7B9-E908-96952966D488}"/>
              </a:ext>
            </a:extLst>
          </p:cNvPr>
          <p:cNvSpPr>
            <a:spLocks noChangeAspect="1"/>
          </p:cNvSpPr>
          <p:nvPr/>
        </p:nvSpPr>
        <p:spPr>
          <a:xfrm>
            <a:off x="4887207" y="1986731"/>
            <a:ext cx="288000" cy="288000"/>
          </a:xfrm>
          <a:prstGeom prst="ellipse">
            <a:avLst/>
          </a:prstGeom>
          <a:solidFill>
            <a:schemeClr val="tx1"/>
          </a:solidFill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778AE69-953D-42E6-9E94-565948C577A3}"/>
              </a:ext>
            </a:extLst>
          </p:cNvPr>
          <p:cNvSpPr>
            <a:spLocks noChangeAspect="1"/>
          </p:cNvSpPr>
          <p:nvPr/>
        </p:nvSpPr>
        <p:spPr>
          <a:xfrm>
            <a:off x="5065722" y="3955589"/>
            <a:ext cx="288000" cy="288000"/>
          </a:xfrm>
          <a:prstGeom prst="ellipse">
            <a:avLst/>
          </a:prstGeom>
          <a:solidFill>
            <a:schemeClr val="tx1"/>
          </a:solidFill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0D43BA-9DC8-0F09-3E7E-5B6C4405514E}"/>
              </a:ext>
            </a:extLst>
          </p:cNvPr>
          <p:cNvCxnSpPr/>
          <p:nvPr/>
        </p:nvCxnSpPr>
        <p:spPr>
          <a:xfrm flipH="1" flipV="1">
            <a:off x="2235200" y="2436167"/>
            <a:ext cx="331863" cy="419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13F0F7CB-EC11-782B-950B-7F6A341310DD}"/>
              </a:ext>
            </a:extLst>
          </p:cNvPr>
          <p:cNvSpPr/>
          <p:nvPr/>
        </p:nvSpPr>
        <p:spPr>
          <a:xfrm rot="17355571">
            <a:off x="3499054" y="2182827"/>
            <a:ext cx="720000" cy="640483"/>
          </a:xfrm>
          <a:prstGeom prst="arc">
            <a:avLst/>
          </a:prstGeom>
          <a:ln w="158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D14AA7-74A1-2754-F38D-B7ACEA1E83BB}"/>
              </a:ext>
            </a:extLst>
          </p:cNvPr>
          <p:cNvCxnSpPr>
            <a:stCxn id="25" idx="6"/>
          </p:cNvCxnSpPr>
          <p:nvPr/>
        </p:nvCxnSpPr>
        <p:spPr>
          <a:xfrm>
            <a:off x="4268615" y="2130731"/>
            <a:ext cx="1562687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604198-2D7C-3CF5-D184-B8A4A4483C55}"/>
              </a:ext>
            </a:extLst>
          </p:cNvPr>
          <p:cNvCxnSpPr>
            <a:stCxn id="25" idx="4"/>
            <a:endCxn id="24" idx="0"/>
          </p:cNvCxnSpPr>
          <p:nvPr/>
        </p:nvCxnSpPr>
        <p:spPr>
          <a:xfrm flipH="1">
            <a:off x="3742298" y="2274731"/>
            <a:ext cx="382317" cy="1673004"/>
          </a:xfrm>
          <a:prstGeom prst="straightConnector1">
            <a:avLst/>
          </a:prstGeom>
          <a:ln w="1587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612BE1-194F-C36A-080C-23FEC72480B2}"/>
              </a:ext>
            </a:extLst>
          </p:cNvPr>
          <p:cNvCxnSpPr>
            <a:stCxn id="26" idx="4"/>
            <a:endCxn id="27" idx="0"/>
          </p:cNvCxnSpPr>
          <p:nvPr/>
        </p:nvCxnSpPr>
        <p:spPr>
          <a:xfrm>
            <a:off x="5031207" y="2274731"/>
            <a:ext cx="178515" cy="1680858"/>
          </a:xfrm>
          <a:prstGeom prst="line">
            <a:avLst/>
          </a:prstGeom>
          <a:ln w="158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8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c 16">
            <a:extLst>
              <a:ext uri="{FF2B5EF4-FFF2-40B4-BE49-F238E27FC236}">
                <a16:creationId xmlns:a16="http://schemas.microsoft.com/office/drawing/2014/main" id="{3D080012-4FF2-289E-3B41-5581C29E30B4}"/>
              </a:ext>
            </a:extLst>
          </p:cNvPr>
          <p:cNvSpPr/>
          <p:nvPr/>
        </p:nvSpPr>
        <p:spPr>
          <a:xfrm rot="16398103">
            <a:off x="5773824" y="-543961"/>
            <a:ext cx="846861" cy="5879162"/>
          </a:xfrm>
          <a:prstGeom prst="arc">
            <a:avLst/>
          </a:prstGeom>
          <a:ln w="203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55367B-DCBB-23AF-DEE7-C47BF407F86C}"/>
              </a:ext>
            </a:extLst>
          </p:cNvPr>
          <p:cNvSpPr>
            <a:spLocks noChangeAspect="1"/>
          </p:cNvSpPr>
          <p:nvPr/>
        </p:nvSpPr>
        <p:spPr>
          <a:xfrm>
            <a:off x="5858704" y="1446731"/>
            <a:ext cx="1080000" cy="108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5013C6-5C5C-B741-4F69-4FD842D93703}"/>
              </a:ext>
            </a:extLst>
          </p:cNvPr>
          <p:cNvSpPr>
            <a:spLocks noChangeAspect="1"/>
          </p:cNvSpPr>
          <p:nvPr/>
        </p:nvSpPr>
        <p:spPr>
          <a:xfrm>
            <a:off x="5748832" y="3407735"/>
            <a:ext cx="540000" cy="540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25B72B-13D1-FD7C-7A39-5728AEB8CDBB}"/>
              </a:ext>
            </a:extLst>
          </p:cNvPr>
          <p:cNvSpPr>
            <a:spLocks noChangeAspect="1"/>
          </p:cNvSpPr>
          <p:nvPr/>
        </p:nvSpPr>
        <p:spPr>
          <a:xfrm>
            <a:off x="6617156" y="4396563"/>
            <a:ext cx="468000" cy="468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2AB4E1-7AE9-B4B9-81FC-B24DB54FD57A}"/>
              </a:ext>
            </a:extLst>
          </p:cNvPr>
          <p:cNvSpPr>
            <a:spLocks noChangeAspect="1"/>
          </p:cNvSpPr>
          <p:nvPr/>
        </p:nvSpPr>
        <p:spPr>
          <a:xfrm>
            <a:off x="6931616" y="2855211"/>
            <a:ext cx="864000" cy="864000"/>
          </a:xfrm>
          <a:prstGeom prst="ellipse">
            <a:avLst/>
          </a:prstGeom>
          <a:noFill/>
          <a:ln w="282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D9E6F5-7C2F-DD53-CDF1-61B22C84B3F3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018832" y="2580167"/>
            <a:ext cx="178423" cy="827568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61CE41-331B-4CEB-804D-9E53F8D7434F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09751" y="3868654"/>
            <a:ext cx="475942" cy="596446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EFE6B0-0A70-1241-5D00-544EA014E072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6288832" y="3351289"/>
            <a:ext cx="796324" cy="326446"/>
          </a:xfrm>
          <a:prstGeom prst="line">
            <a:avLst/>
          </a:prstGeom>
          <a:ln w="266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E9CE4A40-7345-938F-4E3B-61DD6C206148}"/>
              </a:ext>
            </a:extLst>
          </p:cNvPr>
          <p:cNvSpPr/>
          <p:nvPr/>
        </p:nvSpPr>
        <p:spPr>
          <a:xfrm>
            <a:off x="3499161" y="2248030"/>
            <a:ext cx="846861" cy="5879162"/>
          </a:xfrm>
          <a:prstGeom prst="arc">
            <a:avLst/>
          </a:prstGeom>
          <a:ln w="203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118878F8-CB9D-A676-FBFE-4B951E469BBE}"/>
              </a:ext>
            </a:extLst>
          </p:cNvPr>
          <p:cNvSpPr/>
          <p:nvPr/>
        </p:nvSpPr>
        <p:spPr>
          <a:xfrm rot="21197126" flipH="1">
            <a:off x="5339479" y="2197642"/>
            <a:ext cx="1206782" cy="5879162"/>
          </a:xfrm>
          <a:prstGeom prst="arc">
            <a:avLst/>
          </a:prstGeom>
          <a:ln w="2032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8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5A1A1EF-C9B8-E399-C146-FCA8ACD4FEC6}"/>
              </a:ext>
            </a:extLst>
          </p:cNvPr>
          <p:cNvGrpSpPr/>
          <p:nvPr/>
        </p:nvGrpSpPr>
        <p:grpSpPr>
          <a:xfrm>
            <a:off x="4279289" y="948149"/>
            <a:ext cx="3687351" cy="5006084"/>
            <a:chOff x="4279289" y="948149"/>
            <a:chExt cx="3687351" cy="5006084"/>
          </a:xfrm>
        </p:grpSpPr>
        <p:sp>
          <p:nvSpPr>
            <p:cNvPr id="29" name="Freeform: Shape 28" descr="Water outline">
              <a:extLst>
                <a:ext uri="{FF2B5EF4-FFF2-40B4-BE49-F238E27FC236}">
                  <a16:creationId xmlns:a16="http://schemas.microsoft.com/office/drawing/2014/main" id="{972EAAE7-CB05-50CC-B85A-F6B08BEEEAA5}"/>
                </a:ext>
              </a:extLst>
            </p:cNvPr>
            <p:cNvSpPr/>
            <p:nvPr/>
          </p:nvSpPr>
          <p:spPr>
            <a:xfrm rot="10800000">
              <a:off x="4279289" y="1310126"/>
              <a:ext cx="2433859" cy="4644107"/>
            </a:xfrm>
            <a:custGeom>
              <a:avLst/>
              <a:gdLst>
                <a:gd name="connsiteX0" fmla="*/ 870727 w 2433859"/>
                <a:gd name="connsiteY0" fmla="*/ 4644107 h 4644107"/>
                <a:gd name="connsiteX1" fmla="*/ 924441 w 2433859"/>
                <a:gd name="connsiteY1" fmla="*/ 4569178 h 4644107"/>
                <a:gd name="connsiteX2" fmla="*/ 955569 w 2433859"/>
                <a:gd name="connsiteY2" fmla="*/ 4512861 h 4644107"/>
                <a:gd name="connsiteX3" fmla="*/ 1055887 w 2433859"/>
                <a:gd name="connsiteY3" fmla="*/ 4499017 h 4644107"/>
                <a:gd name="connsiteX4" fmla="*/ 2298530 w 2433859"/>
                <a:gd name="connsiteY4" fmla="*/ 3120378 h 4644107"/>
                <a:gd name="connsiteX5" fmla="*/ 742391 w 2433859"/>
                <a:gd name="connsiteY5" fmla="*/ 215098 h 4644107"/>
                <a:gd name="connsiteX6" fmla="*/ 216604 w 2433859"/>
                <a:gd name="connsiteY6" fmla="*/ 951402 h 4644107"/>
                <a:gd name="connsiteX7" fmla="*/ 103690 w 2433859"/>
                <a:gd name="connsiteY7" fmla="*/ 1120845 h 4644107"/>
                <a:gd name="connsiteX8" fmla="*/ 85727 w 2433859"/>
                <a:gd name="connsiteY8" fmla="*/ 1104757 h 4644107"/>
                <a:gd name="connsiteX9" fmla="*/ 0 w 2433859"/>
                <a:gd name="connsiteY9" fmla="*/ 1039635 h 4644107"/>
                <a:gd name="connsiteX10" fmla="*/ 54196 w 2433859"/>
                <a:gd name="connsiteY10" fmla="*/ 956933 h 4644107"/>
                <a:gd name="connsiteX11" fmla="*/ 742242 w 2433859"/>
                <a:gd name="connsiteY11" fmla="*/ 0 h 4644107"/>
                <a:gd name="connsiteX12" fmla="*/ 2433859 w 2433859"/>
                <a:gd name="connsiteY12" fmla="*/ 3120378 h 4644107"/>
                <a:gd name="connsiteX13" fmla="*/ 915199 w 2433859"/>
                <a:gd name="connsiteY13" fmla="*/ 4642077 h 464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859" h="4644107">
                  <a:moveTo>
                    <a:pt x="870727" y="4644107"/>
                  </a:moveTo>
                  <a:lnTo>
                    <a:pt x="924441" y="4569178"/>
                  </a:lnTo>
                  <a:lnTo>
                    <a:pt x="955569" y="4512861"/>
                  </a:lnTo>
                  <a:lnTo>
                    <a:pt x="1055887" y="4499017"/>
                  </a:lnTo>
                  <a:cubicBezTo>
                    <a:pt x="1765060" y="4367798"/>
                    <a:pt x="2298530" y="3800422"/>
                    <a:pt x="2298530" y="3120378"/>
                  </a:cubicBezTo>
                  <a:cubicBezTo>
                    <a:pt x="2298530" y="2338448"/>
                    <a:pt x="1114459" y="708038"/>
                    <a:pt x="742391" y="215098"/>
                  </a:cubicBezTo>
                  <a:cubicBezTo>
                    <a:pt x="626171" y="369480"/>
                    <a:pt x="430592" y="635244"/>
                    <a:pt x="216604" y="951402"/>
                  </a:cubicBezTo>
                  <a:lnTo>
                    <a:pt x="103690" y="1120845"/>
                  </a:lnTo>
                  <a:lnTo>
                    <a:pt x="85727" y="1104757"/>
                  </a:lnTo>
                  <a:lnTo>
                    <a:pt x="0" y="1039635"/>
                  </a:lnTo>
                  <a:lnTo>
                    <a:pt x="54196" y="956933"/>
                  </a:lnTo>
                  <a:cubicBezTo>
                    <a:pt x="418456" y="412227"/>
                    <a:pt x="742242" y="0"/>
                    <a:pt x="742242" y="0"/>
                  </a:cubicBezTo>
                  <a:cubicBezTo>
                    <a:pt x="742242" y="0"/>
                    <a:pt x="2433859" y="2147553"/>
                    <a:pt x="2433859" y="3120378"/>
                  </a:cubicBezTo>
                  <a:cubicBezTo>
                    <a:pt x="2433859" y="3912351"/>
                    <a:pt x="1768207" y="4563746"/>
                    <a:pt x="915199" y="4642077"/>
                  </a:cubicBezTo>
                  <a:close/>
                </a:path>
              </a:pathLst>
            </a:custGeom>
            <a:noFill/>
            <a:ln w="1905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AB6D8C-FFEA-CFD1-5A17-D7CA4264C1BB}"/>
                </a:ext>
              </a:extLst>
            </p:cNvPr>
            <p:cNvGrpSpPr/>
            <p:nvPr/>
          </p:nvGrpSpPr>
          <p:grpSpPr>
            <a:xfrm>
              <a:off x="4799606" y="1300681"/>
              <a:ext cx="3167034" cy="3392432"/>
              <a:chOff x="4640856" y="1472131"/>
              <a:chExt cx="3167034" cy="339243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7D9E6F5-7C2F-DD53-CDF1-61B22C84B3F3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H="1">
                <a:off x="6018832" y="2580167"/>
                <a:ext cx="178423" cy="827568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961CE41-331B-4CEB-804D-9E53F8D7434F}"/>
                  </a:ext>
                </a:extLst>
              </p:cNvPr>
              <p:cNvCxnSpPr>
                <a:cxnSpLocks/>
                <a:stCxn id="5" idx="5"/>
                <a:endCxn id="6" idx="1"/>
              </p:cNvCxnSpPr>
              <p:nvPr/>
            </p:nvCxnSpPr>
            <p:spPr>
              <a:xfrm>
                <a:off x="6209751" y="3868654"/>
                <a:ext cx="475942" cy="596446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BEFE6B0-0A70-1241-5D00-544EA014E072}"/>
                  </a:ext>
                </a:extLst>
              </p:cNvPr>
              <p:cNvCxnSpPr>
                <a:cxnSpLocks/>
                <a:endCxn id="5" idx="6"/>
              </p:cNvCxnSpPr>
              <p:nvPr/>
            </p:nvCxnSpPr>
            <p:spPr>
              <a:xfrm flipH="1">
                <a:off x="6288832" y="3429000"/>
                <a:ext cx="649872" cy="248735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8080D577-216F-7287-1F0A-2CA1AF6659F9}"/>
                  </a:ext>
                </a:extLst>
              </p:cNvPr>
              <p:cNvCxnSpPr>
                <a:cxnSpLocks/>
                <a:endCxn id="3" idx="5"/>
              </p:cNvCxnSpPr>
              <p:nvPr/>
            </p:nvCxnSpPr>
            <p:spPr>
              <a:xfrm flipH="1" flipV="1">
                <a:off x="5040319" y="3112462"/>
                <a:ext cx="708513" cy="437188"/>
              </a:xfrm>
              <a:prstGeom prst="line">
                <a:avLst/>
              </a:prstGeom>
              <a:ln w="2540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55367B-DCBB-23AF-DEE7-C47BF407F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2504" y="1472131"/>
                <a:ext cx="1080000" cy="1080000"/>
              </a:xfrm>
              <a:prstGeom prst="ellipse">
                <a:avLst/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45013C6-5C5C-B741-4F69-4FD842D93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8832" y="3407735"/>
                <a:ext cx="540000" cy="540000"/>
              </a:xfrm>
              <a:prstGeom prst="ellipse">
                <a:avLst/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25B72B-13D1-FD7C-7A39-5728AEB8C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17156" y="4396563"/>
                <a:ext cx="468000" cy="468000"/>
              </a:xfrm>
              <a:prstGeom prst="ellipse">
                <a:avLst/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AB4E1-7AE9-B4B9-81FC-B24DB54FD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3890" y="2836800"/>
                <a:ext cx="864000" cy="864000"/>
              </a:xfrm>
              <a:prstGeom prst="ellipse">
                <a:avLst/>
              </a:prstGeom>
              <a:noFill/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051A631-4B9F-38DD-BB09-58AA4917B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40856" y="2712999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 w="254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B8D553-68E1-603B-E266-0A987421E004}"/>
                </a:ext>
              </a:extLst>
            </p:cNvPr>
            <p:cNvSpPr txBox="1"/>
            <p:nvPr/>
          </p:nvSpPr>
          <p:spPr>
            <a:xfrm>
              <a:off x="6054968" y="948149"/>
              <a:ext cx="71755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CA" sz="8800" b="1" dirty="0">
                  <a:latin typeface="Symbol" panose="05050102010706020507" pitchFamily="18" charset="2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289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DACE884-557D-66C8-109F-5A4720361A6F}"/>
              </a:ext>
            </a:extLst>
          </p:cNvPr>
          <p:cNvGrpSpPr/>
          <p:nvPr/>
        </p:nvGrpSpPr>
        <p:grpSpPr>
          <a:xfrm>
            <a:off x="4016821" y="1173681"/>
            <a:ext cx="3814352" cy="4723401"/>
            <a:chOff x="4016821" y="1173681"/>
            <a:chExt cx="3814352" cy="4723401"/>
          </a:xfrm>
        </p:grpSpPr>
        <p:sp>
          <p:nvSpPr>
            <p:cNvPr id="29" name="Freeform: Shape 28" descr="Water outline">
              <a:extLst>
                <a:ext uri="{FF2B5EF4-FFF2-40B4-BE49-F238E27FC236}">
                  <a16:creationId xmlns:a16="http://schemas.microsoft.com/office/drawing/2014/main" id="{972EAAE7-CB05-50CC-B85A-F6B08BEEEAA5}"/>
                </a:ext>
              </a:extLst>
            </p:cNvPr>
            <p:cNvSpPr/>
            <p:nvPr/>
          </p:nvSpPr>
          <p:spPr>
            <a:xfrm rot="10800000">
              <a:off x="4016821" y="1252975"/>
              <a:ext cx="2400911" cy="4644107"/>
            </a:xfrm>
            <a:custGeom>
              <a:avLst/>
              <a:gdLst>
                <a:gd name="connsiteX0" fmla="*/ 870727 w 2433859"/>
                <a:gd name="connsiteY0" fmla="*/ 4644107 h 4644107"/>
                <a:gd name="connsiteX1" fmla="*/ 924441 w 2433859"/>
                <a:gd name="connsiteY1" fmla="*/ 4569178 h 4644107"/>
                <a:gd name="connsiteX2" fmla="*/ 955569 w 2433859"/>
                <a:gd name="connsiteY2" fmla="*/ 4512861 h 4644107"/>
                <a:gd name="connsiteX3" fmla="*/ 1055887 w 2433859"/>
                <a:gd name="connsiteY3" fmla="*/ 4499017 h 4644107"/>
                <a:gd name="connsiteX4" fmla="*/ 2298530 w 2433859"/>
                <a:gd name="connsiteY4" fmla="*/ 3120378 h 4644107"/>
                <a:gd name="connsiteX5" fmla="*/ 742391 w 2433859"/>
                <a:gd name="connsiteY5" fmla="*/ 215098 h 4644107"/>
                <a:gd name="connsiteX6" fmla="*/ 216604 w 2433859"/>
                <a:gd name="connsiteY6" fmla="*/ 951402 h 4644107"/>
                <a:gd name="connsiteX7" fmla="*/ 103690 w 2433859"/>
                <a:gd name="connsiteY7" fmla="*/ 1120845 h 4644107"/>
                <a:gd name="connsiteX8" fmla="*/ 85727 w 2433859"/>
                <a:gd name="connsiteY8" fmla="*/ 1104757 h 4644107"/>
                <a:gd name="connsiteX9" fmla="*/ 0 w 2433859"/>
                <a:gd name="connsiteY9" fmla="*/ 1039635 h 4644107"/>
                <a:gd name="connsiteX10" fmla="*/ 54196 w 2433859"/>
                <a:gd name="connsiteY10" fmla="*/ 956933 h 4644107"/>
                <a:gd name="connsiteX11" fmla="*/ 742242 w 2433859"/>
                <a:gd name="connsiteY11" fmla="*/ 0 h 4644107"/>
                <a:gd name="connsiteX12" fmla="*/ 2433859 w 2433859"/>
                <a:gd name="connsiteY12" fmla="*/ 3120378 h 4644107"/>
                <a:gd name="connsiteX13" fmla="*/ 915199 w 2433859"/>
                <a:gd name="connsiteY13" fmla="*/ 4642077 h 464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33859" h="4644107">
                  <a:moveTo>
                    <a:pt x="870727" y="4644107"/>
                  </a:moveTo>
                  <a:lnTo>
                    <a:pt x="924441" y="4569178"/>
                  </a:lnTo>
                  <a:lnTo>
                    <a:pt x="955569" y="4512861"/>
                  </a:lnTo>
                  <a:lnTo>
                    <a:pt x="1055887" y="4499017"/>
                  </a:lnTo>
                  <a:cubicBezTo>
                    <a:pt x="1765060" y="4367798"/>
                    <a:pt x="2298530" y="3800422"/>
                    <a:pt x="2298530" y="3120378"/>
                  </a:cubicBezTo>
                  <a:cubicBezTo>
                    <a:pt x="2298530" y="2338448"/>
                    <a:pt x="1114459" y="708038"/>
                    <a:pt x="742391" y="215098"/>
                  </a:cubicBezTo>
                  <a:cubicBezTo>
                    <a:pt x="626171" y="369480"/>
                    <a:pt x="430592" y="635244"/>
                    <a:pt x="216604" y="951402"/>
                  </a:cubicBezTo>
                  <a:lnTo>
                    <a:pt x="103690" y="1120845"/>
                  </a:lnTo>
                  <a:lnTo>
                    <a:pt x="85727" y="1104757"/>
                  </a:lnTo>
                  <a:lnTo>
                    <a:pt x="0" y="1039635"/>
                  </a:lnTo>
                  <a:lnTo>
                    <a:pt x="54196" y="956933"/>
                  </a:lnTo>
                  <a:cubicBezTo>
                    <a:pt x="418456" y="412227"/>
                    <a:pt x="742242" y="0"/>
                    <a:pt x="742242" y="0"/>
                  </a:cubicBezTo>
                  <a:cubicBezTo>
                    <a:pt x="742242" y="0"/>
                    <a:pt x="2433859" y="2147553"/>
                    <a:pt x="2433859" y="3120378"/>
                  </a:cubicBezTo>
                  <a:cubicBezTo>
                    <a:pt x="2433859" y="3912351"/>
                    <a:pt x="1768207" y="4563746"/>
                    <a:pt x="915199" y="4642077"/>
                  </a:cubicBezTo>
                  <a:close/>
                </a:path>
              </a:pathLst>
            </a:custGeom>
            <a:noFill/>
            <a:ln w="254000" cap="flat">
              <a:solidFill>
                <a:schemeClr val="tx2">
                  <a:lumMod val="10000"/>
                  <a:lumOff val="90000"/>
                  <a:alpha val="7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CAB6D8C-FFEA-CFD1-5A17-D7CA4264C1BB}"/>
                </a:ext>
              </a:extLst>
            </p:cNvPr>
            <p:cNvGrpSpPr/>
            <p:nvPr/>
          </p:nvGrpSpPr>
          <p:grpSpPr>
            <a:xfrm>
              <a:off x="4613541" y="1173681"/>
              <a:ext cx="3217632" cy="3405132"/>
              <a:chOff x="4590258" y="1472131"/>
              <a:chExt cx="3217632" cy="340513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7D9E6F5-7C2F-DD53-CDF1-61B22C84B3F3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H="1">
                <a:off x="6018832" y="2580167"/>
                <a:ext cx="178423" cy="827568"/>
              </a:xfrm>
              <a:prstGeom prst="line">
                <a:avLst/>
              </a:prstGeom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961CE41-331B-4CEB-804D-9E53F8D7434F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6097588" y="3835400"/>
                <a:ext cx="435705" cy="642400"/>
              </a:xfrm>
              <a:prstGeom prst="line">
                <a:avLst/>
              </a:prstGeom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BEFE6B0-0A70-1241-5D00-544EA014E072}"/>
                  </a:ext>
                </a:extLst>
              </p:cNvPr>
              <p:cNvCxnSpPr>
                <a:cxnSpLocks/>
                <a:endCxn id="5" idx="6"/>
              </p:cNvCxnSpPr>
              <p:nvPr/>
            </p:nvCxnSpPr>
            <p:spPr>
              <a:xfrm flipH="1">
                <a:off x="6288832" y="3429000"/>
                <a:ext cx="649872" cy="248735"/>
              </a:xfrm>
              <a:prstGeom prst="line">
                <a:avLst/>
              </a:prstGeom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8080D577-216F-7287-1F0A-2CA1AF6659F9}"/>
                  </a:ext>
                </a:extLst>
              </p:cNvPr>
              <p:cNvCxnSpPr>
                <a:cxnSpLocks/>
                <a:endCxn id="3" idx="5"/>
              </p:cNvCxnSpPr>
              <p:nvPr/>
            </p:nvCxnSpPr>
            <p:spPr>
              <a:xfrm flipH="1" flipV="1">
                <a:off x="4989721" y="3175338"/>
                <a:ext cx="688804" cy="391245"/>
              </a:xfrm>
              <a:prstGeom prst="line">
                <a:avLst/>
              </a:prstGeom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D55367B-DCBB-23AF-DEE7-C47BF407F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82504" y="1472131"/>
                <a:ext cx="1080000" cy="1080000"/>
              </a:xfrm>
              <a:prstGeom prst="ellipse">
                <a:avLst/>
              </a:prstGeom>
              <a:noFill/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45013C6-5C5C-B741-4F69-4FD842D93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8832" y="3407735"/>
                <a:ext cx="540000" cy="540000"/>
              </a:xfrm>
              <a:prstGeom prst="ellipse">
                <a:avLst/>
              </a:prstGeom>
              <a:noFill/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625B72B-13D1-FD7C-7A39-5728AEB8C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64756" y="4409263"/>
                <a:ext cx="468000" cy="468000"/>
              </a:xfrm>
              <a:prstGeom prst="ellipse">
                <a:avLst/>
              </a:prstGeom>
              <a:noFill/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AB4E1-7AE9-B4B9-81FC-B24DB54FD5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43890" y="2836800"/>
                <a:ext cx="864000" cy="864000"/>
              </a:xfrm>
              <a:prstGeom prst="ellipse">
                <a:avLst/>
              </a:prstGeom>
              <a:noFill/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051A631-4B9F-38DD-BB09-58AA4917B5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0258" y="2775875"/>
                <a:ext cx="468000" cy="468000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31750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1" name="Graphic 10" descr="Badge Tm outline">
            <a:extLst>
              <a:ext uri="{FF2B5EF4-FFF2-40B4-BE49-F238E27FC236}">
                <a16:creationId xmlns:a16="http://schemas.microsoft.com/office/drawing/2014/main" id="{6377DE27-66D3-8825-E32F-CC7F5A672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9173" y="5537083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6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 descr="Water outline">
            <a:extLst>
              <a:ext uri="{FF2B5EF4-FFF2-40B4-BE49-F238E27FC236}">
                <a16:creationId xmlns:a16="http://schemas.microsoft.com/office/drawing/2014/main" id="{972EAAE7-CB05-50CC-B85A-F6B08BEEEAA5}"/>
              </a:ext>
            </a:extLst>
          </p:cNvPr>
          <p:cNvSpPr/>
          <p:nvPr/>
        </p:nvSpPr>
        <p:spPr>
          <a:xfrm rot="10800000">
            <a:off x="4279289" y="1310126"/>
            <a:ext cx="2433859" cy="4644107"/>
          </a:xfrm>
          <a:custGeom>
            <a:avLst/>
            <a:gdLst>
              <a:gd name="connsiteX0" fmla="*/ 870727 w 2433859"/>
              <a:gd name="connsiteY0" fmla="*/ 4644107 h 4644107"/>
              <a:gd name="connsiteX1" fmla="*/ 924441 w 2433859"/>
              <a:gd name="connsiteY1" fmla="*/ 4569178 h 4644107"/>
              <a:gd name="connsiteX2" fmla="*/ 955569 w 2433859"/>
              <a:gd name="connsiteY2" fmla="*/ 4512861 h 4644107"/>
              <a:gd name="connsiteX3" fmla="*/ 1055887 w 2433859"/>
              <a:gd name="connsiteY3" fmla="*/ 4499017 h 4644107"/>
              <a:gd name="connsiteX4" fmla="*/ 2298530 w 2433859"/>
              <a:gd name="connsiteY4" fmla="*/ 3120378 h 4644107"/>
              <a:gd name="connsiteX5" fmla="*/ 742391 w 2433859"/>
              <a:gd name="connsiteY5" fmla="*/ 215098 h 4644107"/>
              <a:gd name="connsiteX6" fmla="*/ 216604 w 2433859"/>
              <a:gd name="connsiteY6" fmla="*/ 951402 h 4644107"/>
              <a:gd name="connsiteX7" fmla="*/ 103690 w 2433859"/>
              <a:gd name="connsiteY7" fmla="*/ 1120845 h 4644107"/>
              <a:gd name="connsiteX8" fmla="*/ 85727 w 2433859"/>
              <a:gd name="connsiteY8" fmla="*/ 1104757 h 4644107"/>
              <a:gd name="connsiteX9" fmla="*/ 0 w 2433859"/>
              <a:gd name="connsiteY9" fmla="*/ 1039635 h 4644107"/>
              <a:gd name="connsiteX10" fmla="*/ 54196 w 2433859"/>
              <a:gd name="connsiteY10" fmla="*/ 956933 h 4644107"/>
              <a:gd name="connsiteX11" fmla="*/ 742242 w 2433859"/>
              <a:gd name="connsiteY11" fmla="*/ 0 h 4644107"/>
              <a:gd name="connsiteX12" fmla="*/ 2433859 w 2433859"/>
              <a:gd name="connsiteY12" fmla="*/ 3120378 h 4644107"/>
              <a:gd name="connsiteX13" fmla="*/ 915199 w 2433859"/>
              <a:gd name="connsiteY13" fmla="*/ 4642077 h 464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3859" h="4644107">
                <a:moveTo>
                  <a:pt x="870727" y="4644107"/>
                </a:moveTo>
                <a:lnTo>
                  <a:pt x="924441" y="4569178"/>
                </a:lnTo>
                <a:lnTo>
                  <a:pt x="955569" y="4512861"/>
                </a:lnTo>
                <a:lnTo>
                  <a:pt x="1055887" y="4499017"/>
                </a:lnTo>
                <a:cubicBezTo>
                  <a:pt x="1765060" y="4367798"/>
                  <a:pt x="2298530" y="3800422"/>
                  <a:pt x="2298530" y="3120378"/>
                </a:cubicBezTo>
                <a:cubicBezTo>
                  <a:pt x="2298530" y="2338448"/>
                  <a:pt x="1114459" y="708038"/>
                  <a:pt x="742391" y="215098"/>
                </a:cubicBezTo>
                <a:cubicBezTo>
                  <a:pt x="626171" y="369480"/>
                  <a:pt x="430592" y="635244"/>
                  <a:pt x="216604" y="951402"/>
                </a:cubicBezTo>
                <a:lnTo>
                  <a:pt x="103690" y="1120845"/>
                </a:lnTo>
                <a:lnTo>
                  <a:pt x="85727" y="1104757"/>
                </a:lnTo>
                <a:lnTo>
                  <a:pt x="0" y="1039635"/>
                </a:lnTo>
                <a:lnTo>
                  <a:pt x="54196" y="956933"/>
                </a:lnTo>
                <a:cubicBezTo>
                  <a:pt x="418456" y="412227"/>
                  <a:pt x="742242" y="0"/>
                  <a:pt x="742242" y="0"/>
                </a:cubicBezTo>
                <a:cubicBezTo>
                  <a:pt x="742242" y="0"/>
                  <a:pt x="2433859" y="2147553"/>
                  <a:pt x="2433859" y="3120378"/>
                </a:cubicBezTo>
                <a:cubicBezTo>
                  <a:pt x="2433859" y="3912351"/>
                  <a:pt x="1768207" y="4563746"/>
                  <a:pt x="915199" y="4642077"/>
                </a:cubicBezTo>
                <a:close/>
              </a:path>
            </a:pathLst>
          </a:custGeom>
          <a:noFill/>
          <a:ln w="190500" cap="flat">
            <a:solidFill>
              <a:schemeClr val="tx1">
                <a:alpha val="9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AB6D8C-FFEA-CFD1-5A17-D7CA4264C1BB}"/>
              </a:ext>
            </a:extLst>
          </p:cNvPr>
          <p:cNvGrpSpPr/>
          <p:nvPr/>
        </p:nvGrpSpPr>
        <p:grpSpPr>
          <a:xfrm>
            <a:off x="5147094" y="1300681"/>
            <a:ext cx="2819546" cy="3392432"/>
            <a:chOff x="4988344" y="1472131"/>
            <a:chExt cx="2819546" cy="339243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D9E6F5-7C2F-DD53-CDF1-61B22C84B3F3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6018832" y="2580167"/>
              <a:ext cx="178423" cy="827568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61CE41-331B-4CEB-804D-9E53F8D7434F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6209751" y="3868654"/>
              <a:ext cx="475942" cy="596446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EFE6B0-0A70-1241-5D00-544EA014E072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6288832" y="3429000"/>
              <a:ext cx="649872" cy="248735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080D577-216F-7287-1F0A-2CA1AF6659F9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 flipH="1" flipV="1">
              <a:off x="5387807" y="3347412"/>
              <a:ext cx="458197" cy="232397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55367B-DCBB-23AF-DEE7-C47BF407F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2504" y="1472131"/>
              <a:ext cx="1080000" cy="1080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5013C6-5C5C-B741-4F69-4FD842D93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832" y="3407735"/>
              <a:ext cx="540000" cy="540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25B72B-13D1-FD7C-7A39-5728AEB8C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7156" y="4396563"/>
              <a:ext cx="468000" cy="468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2AB4E1-7AE9-B4B9-81FC-B24DB54FD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3890" y="2836800"/>
              <a:ext cx="864000" cy="864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51A631-4B9F-38DD-BB09-58AA4917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8344" y="2947949"/>
              <a:ext cx="468000" cy="468000"/>
            </a:xfrm>
            <a:prstGeom prst="ellipse">
              <a:avLst/>
            </a:prstGeom>
            <a:solidFill>
              <a:schemeClr val="tx1"/>
            </a:solidFill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8B8D553-68E1-603B-E266-0A987421E004}"/>
              </a:ext>
            </a:extLst>
          </p:cNvPr>
          <p:cNvSpPr txBox="1"/>
          <p:nvPr/>
        </p:nvSpPr>
        <p:spPr>
          <a:xfrm>
            <a:off x="6054968" y="948149"/>
            <a:ext cx="71755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8800" b="1" dirty="0">
                <a:latin typeface="Symbol" panose="05050102010706020507" pitchFamily="18" charset="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83362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 descr="Water outline">
            <a:extLst>
              <a:ext uri="{FF2B5EF4-FFF2-40B4-BE49-F238E27FC236}">
                <a16:creationId xmlns:a16="http://schemas.microsoft.com/office/drawing/2014/main" id="{972EAAE7-CB05-50CC-B85A-F6B08BEEEAA5}"/>
              </a:ext>
            </a:extLst>
          </p:cNvPr>
          <p:cNvSpPr/>
          <p:nvPr/>
        </p:nvSpPr>
        <p:spPr>
          <a:xfrm rot="10800000">
            <a:off x="4279289" y="1310126"/>
            <a:ext cx="2433859" cy="4644107"/>
          </a:xfrm>
          <a:custGeom>
            <a:avLst/>
            <a:gdLst>
              <a:gd name="connsiteX0" fmla="*/ 870727 w 2433859"/>
              <a:gd name="connsiteY0" fmla="*/ 4644107 h 4644107"/>
              <a:gd name="connsiteX1" fmla="*/ 924441 w 2433859"/>
              <a:gd name="connsiteY1" fmla="*/ 4569178 h 4644107"/>
              <a:gd name="connsiteX2" fmla="*/ 955569 w 2433859"/>
              <a:gd name="connsiteY2" fmla="*/ 4512861 h 4644107"/>
              <a:gd name="connsiteX3" fmla="*/ 1055887 w 2433859"/>
              <a:gd name="connsiteY3" fmla="*/ 4499017 h 4644107"/>
              <a:gd name="connsiteX4" fmla="*/ 2298530 w 2433859"/>
              <a:gd name="connsiteY4" fmla="*/ 3120378 h 4644107"/>
              <a:gd name="connsiteX5" fmla="*/ 742391 w 2433859"/>
              <a:gd name="connsiteY5" fmla="*/ 215098 h 4644107"/>
              <a:gd name="connsiteX6" fmla="*/ 216604 w 2433859"/>
              <a:gd name="connsiteY6" fmla="*/ 951402 h 4644107"/>
              <a:gd name="connsiteX7" fmla="*/ 103690 w 2433859"/>
              <a:gd name="connsiteY7" fmla="*/ 1120845 h 4644107"/>
              <a:gd name="connsiteX8" fmla="*/ 85727 w 2433859"/>
              <a:gd name="connsiteY8" fmla="*/ 1104757 h 4644107"/>
              <a:gd name="connsiteX9" fmla="*/ 0 w 2433859"/>
              <a:gd name="connsiteY9" fmla="*/ 1039635 h 4644107"/>
              <a:gd name="connsiteX10" fmla="*/ 54196 w 2433859"/>
              <a:gd name="connsiteY10" fmla="*/ 956933 h 4644107"/>
              <a:gd name="connsiteX11" fmla="*/ 742242 w 2433859"/>
              <a:gd name="connsiteY11" fmla="*/ 0 h 4644107"/>
              <a:gd name="connsiteX12" fmla="*/ 2433859 w 2433859"/>
              <a:gd name="connsiteY12" fmla="*/ 3120378 h 4644107"/>
              <a:gd name="connsiteX13" fmla="*/ 915199 w 2433859"/>
              <a:gd name="connsiteY13" fmla="*/ 4642077 h 464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3859" h="4644107">
                <a:moveTo>
                  <a:pt x="870727" y="4644107"/>
                </a:moveTo>
                <a:lnTo>
                  <a:pt x="924441" y="4569178"/>
                </a:lnTo>
                <a:lnTo>
                  <a:pt x="955569" y="4512861"/>
                </a:lnTo>
                <a:lnTo>
                  <a:pt x="1055887" y="4499017"/>
                </a:lnTo>
                <a:cubicBezTo>
                  <a:pt x="1765060" y="4367798"/>
                  <a:pt x="2298530" y="3800422"/>
                  <a:pt x="2298530" y="3120378"/>
                </a:cubicBezTo>
                <a:cubicBezTo>
                  <a:pt x="2298530" y="2338448"/>
                  <a:pt x="1114459" y="708038"/>
                  <a:pt x="742391" y="215098"/>
                </a:cubicBezTo>
                <a:cubicBezTo>
                  <a:pt x="626171" y="369480"/>
                  <a:pt x="430592" y="635244"/>
                  <a:pt x="216604" y="951402"/>
                </a:cubicBezTo>
                <a:lnTo>
                  <a:pt x="103690" y="1120845"/>
                </a:lnTo>
                <a:lnTo>
                  <a:pt x="85727" y="1104757"/>
                </a:lnTo>
                <a:lnTo>
                  <a:pt x="0" y="1039635"/>
                </a:lnTo>
                <a:lnTo>
                  <a:pt x="54196" y="956933"/>
                </a:lnTo>
                <a:cubicBezTo>
                  <a:pt x="418456" y="412227"/>
                  <a:pt x="742242" y="0"/>
                  <a:pt x="742242" y="0"/>
                </a:cubicBezTo>
                <a:cubicBezTo>
                  <a:pt x="742242" y="0"/>
                  <a:pt x="2433859" y="2147553"/>
                  <a:pt x="2433859" y="3120378"/>
                </a:cubicBezTo>
                <a:cubicBezTo>
                  <a:pt x="2433859" y="3912351"/>
                  <a:pt x="1768207" y="4563746"/>
                  <a:pt x="915199" y="4642077"/>
                </a:cubicBezTo>
                <a:close/>
              </a:path>
            </a:pathLst>
          </a:custGeom>
          <a:noFill/>
          <a:ln w="190500" cap="flat">
            <a:solidFill>
              <a:schemeClr val="tx1">
                <a:alpha val="9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AB6D8C-FFEA-CFD1-5A17-D7CA4264C1BB}"/>
              </a:ext>
            </a:extLst>
          </p:cNvPr>
          <p:cNvGrpSpPr/>
          <p:nvPr/>
        </p:nvGrpSpPr>
        <p:grpSpPr>
          <a:xfrm>
            <a:off x="5147094" y="1300681"/>
            <a:ext cx="2819546" cy="3392432"/>
            <a:chOff x="4988344" y="1472131"/>
            <a:chExt cx="2819546" cy="339243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7D9E6F5-7C2F-DD53-CDF1-61B22C84B3F3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6018832" y="2580167"/>
              <a:ext cx="178423" cy="827568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61CE41-331B-4CEB-804D-9E53F8D7434F}"/>
                </a:ext>
              </a:extLst>
            </p:cNvPr>
            <p:cNvCxnSpPr>
              <a:cxnSpLocks/>
              <a:stCxn id="5" idx="5"/>
              <a:endCxn id="6" idx="1"/>
            </p:cNvCxnSpPr>
            <p:nvPr/>
          </p:nvCxnSpPr>
          <p:spPr>
            <a:xfrm>
              <a:off x="6209751" y="3868654"/>
              <a:ext cx="475942" cy="596446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EFE6B0-0A70-1241-5D00-544EA014E072}"/>
                </a:ext>
              </a:extLst>
            </p:cNvPr>
            <p:cNvCxnSpPr>
              <a:cxnSpLocks/>
              <a:endCxn id="5" idx="6"/>
            </p:cNvCxnSpPr>
            <p:nvPr/>
          </p:nvCxnSpPr>
          <p:spPr>
            <a:xfrm flipH="1">
              <a:off x="6288832" y="3429000"/>
              <a:ext cx="649872" cy="248735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080D577-216F-7287-1F0A-2CA1AF6659F9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 flipH="1" flipV="1">
              <a:off x="5387807" y="3347412"/>
              <a:ext cx="458197" cy="232397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D55367B-DCBB-23AF-DEE7-C47BF407F8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82504" y="1472131"/>
              <a:ext cx="1080000" cy="1080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45013C6-5C5C-B741-4F69-4FD842D937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8832" y="3407735"/>
              <a:ext cx="540000" cy="540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625B72B-13D1-FD7C-7A39-5728AEB8C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7156" y="4396563"/>
              <a:ext cx="468000" cy="468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52AB4E1-7AE9-B4B9-81FC-B24DB54FD5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43890" y="2836800"/>
              <a:ext cx="864000" cy="864000"/>
            </a:xfrm>
            <a:prstGeom prst="ellipse">
              <a:avLst/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051A631-4B9F-38DD-BB09-58AA4917B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8344" y="2947949"/>
              <a:ext cx="468000" cy="468000"/>
            </a:xfrm>
            <a:prstGeom prst="ellipse">
              <a:avLst/>
            </a:prstGeom>
            <a:solidFill>
              <a:schemeClr val="tx1"/>
            </a:solidFill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8B8D553-68E1-603B-E266-0A987421E004}"/>
              </a:ext>
            </a:extLst>
          </p:cNvPr>
          <p:cNvSpPr txBox="1"/>
          <p:nvPr/>
        </p:nvSpPr>
        <p:spPr>
          <a:xfrm>
            <a:off x="6054968" y="948149"/>
            <a:ext cx="71755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8800" b="1" dirty="0">
                <a:latin typeface="Symbol" panose="05050102010706020507" pitchFamily="18" charset="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0699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2BC616-8715-2ECD-EA5E-0110BA6320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8183" y="0"/>
            <a:ext cx="5715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DEED-0140-6616-A629-A3E164C11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36310-E3D9-E5D0-E816-FAE9281A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109" y="1141328"/>
            <a:ext cx="3962953" cy="4915586"/>
          </a:xfrm>
          <a:prstGeom prst="rect">
            <a:avLst/>
          </a:prstGeom>
        </p:spPr>
      </p:pic>
      <p:sp>
        <p:nvSpPr>
          <p:cNvPr id="8" name="Content Placeholder 6" descr="Water outline">
            <a:extLst>
              <a:ext uri="{FF2B5EF4-FFF2-40B4-BE49-F238E27FC236}">
                <a16:creationId xmlns:a16="http://schemas.microsoft.com/office/drawing/2014/main" id="{CDAF130E-B284-708C-5C48-896E2B099731}"/>
              </a:ext>
            </a:extLst>
          </p:cNvPr>
          <p:cNvSpPr/>
          <p:nvPr/>
        </p:nvSpPr>
        <p:spPr>
          <a:xfrm rot="10800000">
            <a:off x="4446846" y="1881372"/>
            <a:ext cx="2979331" cy="3793457"/>
          </a:xfrm>
          <a:custGeom>
            <a:avLst/>
            <a:gdLst>
              <a:gd name="connsiteX0" fmla="*/ 0 w 2979331"/>
              <a:gd name="connsiteY0" fmla="*/ 2545610 h 3793457"/>
              <a:gd name="connsiteX1" fmla="*/ 1489666 w 2979331"/>
              <a:gd name="connsiteY1" fmla="*/ 3793458 h 3793457"/>
              <a:gd name="connsiteX2" fmla="*/ 2979331 w 2979331"/>
              <a:gd name="connsiteY2" fmla="*/ 2545610 h 3793457"/>
              <a:gd name="connsiteX3" fmla="*/ 1489666 w 2979331"/>
              <a:gd name="connsiteY3" fmla="*/ 0 h 3793457"/>
              <a:gd name="connsiteX4" fmla="*/ 0 w 2979331"/>
              <a:gd name="connsiteY4" fmla="*/ 2545610 h 3793457"/>
              <a:gd name="connsiteX5" fmla="*/ 2860158 w 2979331"/>
              <a:gd name="connsiteY5" fmla="*/ 2545610 h 3793457"/>
              <a:gd name="connsiteX6" fmla="*/ 1489666 w 2979331"/>
              <a:gd name="connsiteY6" fmla="*/ 3693630 h 3793457"/>
              <a:gd name="connsiteX7" fmla="*/ 119173 w 2979331"/>
              <a:gd name="connsiteY7" fmla="*/ 2545610 h 3793457"/>
              <a:gd name="connsiteX8" fmla="*/ 1489797 w 2979331"/>
              <a:gd name="connsiteY8" fmla="*/ 175477 h 3793457"/>
              <a:gd name="connsiteX9" fmla="*/ 2860158 w 2979331"/>
              <a:gd name="connsiteY9" fmla="*/ 2545610 h 379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9331" h="3793457">
                <a:moveTo>
                  <a:pt x="0" y="2545610"/>
                </a:moveTo>
                <a:cubicBezTo>
                  <a:pt x="0" y="3234776"/>
                  <a:pt x="666947" y="3793458"/>
                  <a:pt x="1489666" y="3793458"/>
                </a:cubicBezTo>
                <a:cubicBezTo>
                  <a:pt x="2312384" y="3793458"/>
                  <a:pt x="2979331" y="3234776"/>
                  <a:pt x="2979331" y="2545610"/>
                </a:cubicBezTo>
                <a:cubicBezTo>
                  <a:pt x="2979331" y="1751978"/>
                  <a:pt x="1489666" y="0"/>
                  <a:pt x="1489666" y="0"/>
                </a:cubicBezTo>
                <a:cubicBezTo>
                  <a:pt x="1489666" y="0"/>
                  <a:pt x="0" y="1756970"/>
                  <a:pt x="0" y="2545610"/>
                </a:cubicBezTo>
                <a:close/>
                <a:moveTo>
                  <a:pt x="2860158" y="2545610"/>
                </a:moveTo>
                <a:cubicBezTo>
                  <a:pt x="2860158" y="3179646"/>
                  <a:pt x="2246565" y="3693630"/>
                  <a:pt x="1489666" y="3693630"/>
                </a:cubicBezTo>
                <a:cubicBezTo>
                  <a:pt x="732767" y="3693630"/>
                  <a:pt x="119173" y="3179646"/>
                  <a:pt x="119173" y="2545610"/>
                </a:cubicBezTo>
                <a:cubicBezTo>
                  <a:pt x="119173" y="1911988"/>
                  <a:pt x="1162291" y="578502"/>
                  <a:pt x="1489797" y="175477"/>
                </a:cubicBezTo>
                <a:cubicBezTo>
                  <a:pt x="1817446" y="577619"/>
                  <a:pt x="2860158" y="1907710"/>
                  <a:pt x="2860158" y="2545610"/>
                </a:cubicBezTo>
                <a:close/>
              </a:path>
            </a:pathLst>
          </a:custGeom>
          <a:solidFill>
            <a:srgbClr val="000000"/>
          </a:solidFill>
          <a:ln w="277813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67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</Words>
  <Application>Microsoft Office PowerPoint</Application>
  <PresentationFormat>Widescreen</PresentationFormat>
  <Paragraphs>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Uros Kuzmanov</dc:creator>
  <cp:lastModifiedBy>Uros Kuzmanov</cp:lastModifiedBy>
  <cp:revision>1</cp:revision>
  <dcterms:created xsi:type="dcterms:W3CDTF">2024-04-25T19:42:52Z</dcterms:created>
  <dcterms:modified xsi:type="dcterms:W3CDTF">2024-11-22T16:03:31Z</dcterms:modified>
</cp:coreProperties>
</file>