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AF66B-7642-49C4-93F7-FB3B0EB51B85}" v="2" dt="2024-11-22T16:02:58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57" d="100"/>
          <a:sy n="57" d="100"/>
        </p:scale>
        <p:origin x="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os Kuzmanov" userId="9dea3f15909c750c" providerId="LiveId" clId="{C1DAF66B-7642-49C4-93F7-FB3B0EB51B85}"/>
    <pc:docChg chg="custSel modSld">
      <pc:chgData name="Uros Kuzmanov" userId="9dea3f15909c750c" providerId="LiveId" clId="{C1DAF66B-7642-49C4-93F7-FB3B0EB51B85}" dt="2024-11-22T16:03:06.324" v="8" actId="478"/>
      <pc:docMkLst>
        <pc:docMk/>
      </pc:docMkLst>
      <pc:sldChg chg="addSp delSp modSp mod">
        <pc:chgData name="Uros Kuzmanov" userId="9dea3f15909c750c" providerId="LiveId" clId="{C1DAF66B-7642-49C4-93F7-FB3B0EB51B85}" dt="2024-11-22T16:03:06.324" v="8" actId="478"/>
        <pc:sldMkLst>
          <pc:docMk/>
          <pc:sldMk cId="2848551230" sldId="258"/>
        </pc:sldMkLst>
        <pc:picChg chg="add del mod">
          <ac:chgData name="Uros Kuzmanov" userId="9dea3f15909c750c" providerId="LiveId" clId="{C1DAF66B-7642-49C4-93F7-FB3B0EB51B85}" dt="2024-11-22T16:02:45.196" v="3" actId="478"/>
          <ac:picMkLst>
            <pc:docMk/>
            <pc:sldMk cId="2848551230" sldId="258"/>
            <ac:picMk id="3" creationId="{8EC1E886-D4F8-13CB-C5CF-FF86D241353D}"/>
          </ac:picMkLst>
        </pc:picChg>
        <pc:picChg chg="add del mod">
          <ac:chgData name="Uros Kuzmanov" userId="9dea3f15909c750c" providerId="LiveId" clId="{C1DAF66B-7642-49C4-93F7-FB3B0EB51B85}" dt="2024-11-22T16:03:06.324" v="8" actId="478"/>
          <ac:picMkLst>
            <pc:docMk/>
            <pc:sldMk cId="2848551230" sldId="258"/>
            <ac:picMk id="6" creationId="{62292BB5-7E95-9E58-E031-7907ADCEC1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EA7E-BDFE-7E54-DF40-6370DB716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B4078-0B86-5306-025B-4DC151374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F36E-F7CB-5C36-F8A2-4060F1D2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606AB-2C66-BA4D-50ED-FE1EC517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1113-C993-DFEB-5577-35F3D3FD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67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CDD6-FFE8-E538-7F53-09F3CE44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0E8D5-297C-4169-EFB5-45F6F8702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EC58E-039F-B576-6FA2-1937C7B8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C31C-ACD7-392D-EDE8-21069EB7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9354F-D5F1-52CB-EC65-3EFEB82A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23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7BAD7-FCC2-6E93-E09E-A576DF36E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F162B-C886-227C-150C-57961B773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C0D8-FB1E-0F1A-D78E-43363877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DA587-BC32-DDD9-8BA6-E6EBC73D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2A7E2-1A19-A7C4-7776-58CA739E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36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EF6E-FB3A-FAAF-228A-9EE92EF0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94BA-1755-FD91-11A1-2B4A1176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EB04-56A2-103B-4982-051DF95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9217-5D8E-23FE-CB0E-EF1B6E42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506F-4E3F-0453-5FF9-1CDC8E1C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38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C9EA-41AF-F745-7F06-66747EEA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1AB66-04B8-F74A-A8C7-F4CC5F04C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A103B-BD45-73F9-76E3-BF08110C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F611-151B-DED0-106E-EB7B37E2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EFFE5-95EE-D102-47C5-7F383206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6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719C-F019-E4D5-54D4-6FA6016E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B0FC-8CEC-3D82-B0E6-2EC63120B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94EF1-6AFD-2BA3-DA55-5570FF8D0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06EDD-A8E7-B887-BF7F-11F51FBE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10EC5-762E-4C9F-6B38-4A6DCB0D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F679D-5FFC-6987-D50D-652A7F56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57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7893-2B6A-9778-841E-4D50E8AD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DB6F3-8924-6794-3B77-452DF3042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E3A44-889B-BB18-E7EC-AFC9E6EB1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5FBAB-6EA5-A955-E6B4-9FE0991F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2733E-12A2-C88F-40C1-2B33F98D0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27D2A-EC84-0C09-AE9E-1704F214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C9672-7A5D-4930-4E9B-C0619CC6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0EE6E-F6A9-F148-4604-10C6735C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58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A267-54E0-A029-C327-1C478660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60C32-30DC-F632-66AD-C763A710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49AD9-2FCB-60AA-C9D1-3331E674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FBCD1-6592-30C5-724C-EDCE5485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6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BEBD2-2244-6E12-8D97-F3BEA191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39A89-5631-D25A-E00D-FF110601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23F45-80CB-D729-3F2F-F3A2E4C9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05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1AEC-47BA-74D7-7DDE-E9A21265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7E8A-B394-482B-FE1E-0FB66951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CF577-11DE-437C-79EF-4C50A14C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2DBEC-101F-6B0E-69AF-68584DD3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19639-2D96-A7EA-904C-2645ADC9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0AE15-BA4C-607A-91BF-A3652FCA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28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885B-0978-9DCA-77C1-99F9336D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E9583-3451-8A8C-CC8B-8A734184D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6C591-B0B8-83DD-22A2-03C65458A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E90FC-B514-1DA2-A064-8C2A5E4D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78340-B103-32A0-33EB-F27087A8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4972-C52E-703D-174F-697A3D63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7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A2777-33FF-CD1F-6708-68D5803C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92680-9866-752C-5C2E-A339F1B2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339C-1386-0CC3-6BAE-8F59B46EF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2B8FD-B58F-4A40-AB07-6B63356AD746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C5CDB-A999-38B3-A7D5-84D542858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A5F45-3D19-36B6-B69C-92DB34531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4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-Shape 5">
            <a:extLst>
              <a:ext uri="{FF2B5EF4-FFF2-40B4-BE49-F238E27FC236}">
                <a16:creationId xmlns:a16="http://schemas.microsoft.com/office/drawing/2014/main" id="{3C833C82-CB8E-4BC2-10CC-6984D034E49C}"/>
              </a:ext>
            </a:extLst>
          </p:cNvPr>
          <p:cNvSpPr/>
          <p:nvPr/>
        </p:nvSpPr>
        <p:spPr>
          <a:xfrm rot="18876384">
            <a:off x="6244745" y="4215781"/>
            <a:ext cx="524387" cy="528427"/>
          </a:xfrm>
          <a:prstGeom prst="corne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Graphic 9" descr="Caret Down with solid fill">
            <a:extLst>
              <a:ext uri="{FF2B5EF4-FFF2-40B4-BE49-F238E27FC236}">
                <a16:creationId xmlns:a16="http://schemas.microsoft.com/office/drawing/2014/main" id="{92E17359-4D8F-81EA-2851-96FE73535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535" y="1574761"/>
            <a:ext cx="4093632" cy="2950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2932C6-6096-E5BC-2AAE-F685B6AE8B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457" t="29269" r="10114" b="28551"/>
          <a:stretch/>
        </p:blipFill>
        <p:spPr>
          <a:xfrm>
            <a:off x="6239934" y="3196166"/>
            <a:ext cx="3213100" cy="12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9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55397AEF-1CD5-3B0E-F1D0-78798B763EA4}"/>
              </a:ext>
            </a:extLst>
          </p:cNvPr>
          <p:cNvSpPr/>
          <p:nvPr/>
        </p:nvSpPr>
        <p:spPr>
          <a:xfrm rot="5400000">
            <a:off x="5226049" y="2762250"/>
            <a:ext cx="588433" cy="2192867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1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rectangle with lines&#10;&#10;Description automatically generated">
            <a:extLst>
              <a:ext uri="{FF2B5EF4-FFF2-40B4-BE49-F238E27FC236}">
                <a16:creationId xmlns:a16="http://schemas.microsoft.com/office/drawing/2014/main" id="{055D37BA-179E-267E-50F6-96517955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39" y="1395293"/>
            <a:ext cx="7632854" cy="4194412"/>
          </a:xfrm>
          <a:prstGeom prst="rect">
            <a:avLst/>
          </a:prstGeom>
        </p:spPr>
      </p:pic>
      <p:pic>
        <p:nvPicPr>
          <p:cNvPr id="11" name="Picture 10" descr="A logo of a map pointer&#10;&#10;Description automatically generated with medium confidence">
            <a:extLst>
              <a:ext uri="{FF2B5EF4-FFF2-40B4-BE49-F238E27FC236}">
                <a16:creationId xmlns:a16="http://schemas.microsoft.com/office/drawing/2014/main" id="{D8550514-EFA4-1CA2-111F-4372914E124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4" y="1426658"/>
            <a:ext cx="3384000" cy="41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5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Uros Kuzmanov</dc:creator>
  <cp:lastModifiedBy>Uros Kuzmanov</cp:lastModifiedBy>
  <cp:revision>1</cp:revision>
  <dcterms:created xsi:type="dcterms:W3CDTF">2024-11-14T15:23:14Z</dcterms:created>
  <dcterms:modified xsi:type="dcterms:W3CDTF">2024-11-22T16:03:11Z</dcterms:modified>
</cp:coreProperties>
</file>