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2"/>
  </p:notesMasterIdLst>
  <p:sldIdLst>
    <p:sldId id="256" r:id="rId5"/>
    <p:sldId id="339" r:id="rId6"/>
    <p:sldId id="340" r:id="rId7"/>
    <p:sldId id="341" r:id="rId8"/>
    <p:sldId id="342" r:id="rId9"/>
    <p:sldId id="343" r:id="rId10"/>
    <p:sldId id="344" r:id="rId11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6" autoAdjust="0"/>
    <p:restoredTop sz="77541" autoAdjust="0"/>
  </p:normalViewPr>
  <p:slideViewPr>
    <p:cSldViewPr snapToGrid="0">
      <p:cViewPr varScale="1">
        <p:scale>
          <a:sx n="97" d="100"/>
          <a:sy n="97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99E52-4290-4D05-8931-2C9DD7F1DF44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EE56-410F-4B37-8A58-3A9F24EE8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6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3EEE56-410F-4B37-8A58-3A9F24EE8A6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47875"/>
            <a:ext cx="7772400" cy="1462087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19748"/>
            <a:ext cx="6858000" cy="73805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4A73-9645-46F4-8CAE-3F039435ADA4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26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5F034-11D4-4366-853C-C3CE1C3E9DD4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19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CB243-010E-4448-A624-A31D1CE7D411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10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4" y="117565"/>
            <a:ext cx="6634162" cy="586967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045029"/>
            <a:ext cx="7886700" cy="5131934"/>
          </a:xfr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ja-JP" altLang="en-US" dirty="0"/>
              <a:t> マスター テキストの書式設定</a:t>
            </a:r>
          </a:p>
          <a:p>
            <a:pPr lvl="1"/>
            <a:r>
              <a:rPr lang="ja-JP" altLang="en-US" dirty="0"/>
              <a:t> 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14B0-122C-4DE8-8FBD-5C4C0E25D7C9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341313" y="690563"/>
            <a:ext cx="8461375" cy="0"/>
          </a:xfrm>
          <a:prstGeom prst="line">
            <a:avLst/>
          </a:prstGeom>
          <a:ln w="38100">
            <a:solidFill>
              <a:srgbClr val="06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D008-8462-44E2-A740-4DA599C2DD04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09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07" y="69692"/>
            <a:ext cx="6516733" cy="62087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116874"/>
            <a:ext cx="3886200" cy="5060089"/>
          </a:xfr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ja-JP" altLang="en-US" dirty="0"/>
              <a:t> マスター テキストの書式設定</a:t>
            </a:r>
          </a:p>
          <a:p>
            <a:pPr lvl="1"/>
            <a:r>
              <a:rPr lang="ja-JP" altLang="en-US" dirty="0"/>
              <a:t> 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16874"/>
            <a:ext cx="3886200" cy="5060089"/>
          </a:xfrm>
        </p:spPr>
        <p:txBody>
          <a:bodyPr/>
          <a:lstStyle>
            <a:lvl1pPr marL="2286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lvl1pPr>
            <a:lvl2pPr marL="685800" indent="-228600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l"/>
              <a:defRPr/>
            </a:lvl2pPr>
          </a:lstStyle>
          <a:p>
            <a:pPr lvl="0"/>
            <a:r>
              <a:rPr lang="ja-JP" altLang="en-US" dirty="0"/>
              <a:t> マスター テキストの書式設定</a:t>
            </a:r>
          </a:p>
          <a:p>
            <a:pPr lvl="1"/>
            <a:r>
              <a:rPr lang="ja-JP" altLang="en-US" dirty="0"/>
              <a:t> 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4CD5F-C650-410B-A1AC-62501D008F96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341313" y="690563"/>
            <a:ext cx="8461375" cy="0"/>
          </a:xfrm>
          <a:prstGeom prst="line">
            <a:avLst/>
          </a:prstGeom>
          <a:ln w="38100">
            <a:solidFill>
              <a:srgbClr val="06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BA59-4774-4E9E-9A45-A2984AD30C02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7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22" y="169187"/>
            <a:ext cx="6405699" cy="52968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0D10-8C79-416E-A6A2-50A88F87A646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341313" y="690563"/>
            <a:ext cx="8461375" cy="0"/>
          </a:xfrm>
          <a:prstGeom prst="line">
            <a:avLst/>
          </a:prstGeom>
          <a:ln w="38100">
            <a:solidFill>
              <a:srgbClr val="06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7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C0977-B3ED-4B27-A70E-C3A8D1885C38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9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DD34-1A33-432F-A254-1D2296669383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19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1CB7-0049-41A1-A329-4A9097D844AD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85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E39EE-241C-455E-BDAE-4FB8C207E1BF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B90FD-C78F-48BD-91D7-403B7159C4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31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797D5-C6AD-4E94-B9AC-6D3183419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9" y="2047875"/>
            <a:ext cx="8860971" cy="1462087"/>
          </a:xfrm>
        </p:spPr>
        <p:txBody>
          <a:bodyPr>
            <a:noAutofit/>
          </a:bodyPr>
          <a:lstStyle/>
          <a:p>
            <a:r>
              <a:rPr lang="en-US" altLang="ja-JP" sz="3200" dirty="0" err="1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Js</a:t>
            </a:r>
            <a:r>
              <a:rPr lang="ja-JP" altLang="en-US" sz="320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・</a:t>
            </a:r>
            <a:r>
              <a:rPr lang="en-US" altLang="ja-JP" sz="3200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html</a:t>
            </a:r>
            <a:endParaRPr lang="ja-JP" altLang="en-US" sz="3200">
              <a:solidFill>
                <a:schemeClr val="tx1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2D166A-3943-4079-8E87-58D2A1C9B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82144"/>
            <a:ext cx="6858000" cy="1175656"/>
          </a:xfrm>
        </p:spPr>
        <p:txBody>
          <a:bodyPr>
            <a:normAutofit/>
          </a:bodyPr>
          <a:lstStyle/>
          <a:p>
            <a:endParaRPr kumimoji="1" lang="ja-JP" altLang="en-US" sz="2400">
              <a:solidFill>
                <a:schemeClr val="tx1"/>
              </a:solidFill>
              <a:latin typeface="Segoe UI" panose="020B0502040204020203" pitchFamily="34" charset="0"/>
              <a:ea typeface="Meiryo" panose="020B0604030504040204" pitchFamily="34" charset="-128"/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C311A4-4324-4F49-A8FD-0C2ACAF2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18E75B-6C07-6CC8-27F6-1376448E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47A867-F92B-1CE4-CA9C-E38D4E04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/</a:t>
            </a:r>
            <a:r>
              <a:rPr kumimoji="1" lang="en-US" altLang="ja-JP" dirty="0" err="1"/>
              <a:t>hasegawaukyo</a:t>
            </a:r>
            <a:r>
              <a:rPr kumimoji="1" lang="en-US" altLang="ja-JP" dirty="0"/>
              <a:t>/workspace/</a:t>
            </a:r>
            <a:r>
              <a:rPr kumimoji="1" lang="en-US" altLang="ja-JP" dirty="0" err="1"/>
              <a:t>ES_note</a:t>
            </a:r>
            <a:r>
              <a:rPr kumimoji="1" lang="en-US" altLang="ja-JP" dirty="0"/>
              <a:t>/</a:t>
            </a:r>
            <a:r>
              <a:rPr kumimoji="1" lang="ja-JP" altLang="en-US"/>
              <a:t>に</a:t>
            </a:r>
            <a:r>
              <a:rPr kumimoji="1" lang="en-US" altLang="ja-JP" dirty="0"/>
              <a:t>ES</a:t>
            </a:r>
            <a:r>
              <a:rPr kumimoji="1" lang="ja-JP" altLang="en-US"/>
              <a:t>下書き支援ツールというものを作成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会社ごとに</a:t>
            </a:r>
            <a:r>
              <a:rPr kumimoji="1" lang="en-US" altLang="ja-JP" dirty="0"/>
              <a:t>ES</a:t>
            </a:r>
            <a:r>
              <a:rPr kumimoji="1" lang="ja-JP" altLang="en-US"/>
              <a:t>を保存する</a:t>
            </a:r>
            <a:r>
              <a:rPr lang="en-US" altLang="ja-JP" dirty="0"/>
              <a:t>web</a:t>
            </a:r>
            <a:r>
              <a:rPr lang="ja-JP" altLang="en-US"/>
              <a:t>ページ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保存・編集・更新機能を付与していく予定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4E495-87C2-E01B-E054-518AF79D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69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C7633-4AE9-864E-E815-6B694674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実装方針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6DA3A5-8939-6450-4C81-76C4064BB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枠は作成できた。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志望動機に文字数カウント機能を付与する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保存機能の付与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保存データの表示機能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/>
              <a:t>編集機能の付与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955B59-8E1E-0BAA-D24E-A31E1E99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10192-FEF7-3470-E5CA-C970B192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保存機能に関して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C5514-8D6C-F8EE-5309-3CF516ED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handl</a:t>
            </a:r>
            <a:r>
              <a:rPr lang="en-US" altLang="ja-JP" dirty="0" err="1"/>
              <a:t>Save</a:t>
            </a:r>
            <a:endParaRPr lang="en-US" altLang="ja-JP" dirty="0"/>
          </a:p>
          <a:p>
            <a:pPr lvl="1"/>
            <a:r>
              <a:rPr lang="en-US" altLang="ja-JP" dirty="0"/>
              <a:t>save drafts</a:t>
            </a:r>
          </a:p>
          <a:p>
            <a:pPr lvl="1"/>
            <a:r>
              <a:rPr lang="ja-JP" altLang="en-US"/>
              <a:t>ローカルストレージに保存する形で実装完了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7CD75F-D46B-E1E6-C2A4-58813A2C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8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CCDB9-CCED-C1F8-4397-556F3B25B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保存データの表示機能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BE6AEF-FC97-BC89-E858-AB31C464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リストで表示（済）</a:t>
            </a:r>
            <a:endParaRPr kumimoji="1" lang="en-US" altLang="ja-JP" dirty="0"/>
          </a:p>
          <a:p>
            <a:r>
              <a:rPr lang="ja-JP" altLang="en-US"/>
              <a:t>選択したらその保存データを表示（済）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2CBF81-90FC-F56F-EEEB-A1D32D2C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1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F2BC3-0DBB-DF7C-8A5C-A9131B3E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編集機能の付与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F82540-6909-1BC0-AA9A-E3EE18C4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編集機能</a:t>
            </a:r>
            <a:endParaRPr kumimoji="1" lang="en-US" altLang="ja-JP" dirty="0"/>
          </a:p>
          <a:p>
            <a:pPr lvl="1"/>
            <a:r>
              <a:rPr lang="ja-JP" altLang="en-US"/>
              <a:t>リストから選択して編集する形をとっている</a:t>
            </a:r>
            <a:endParaRPr lang="en-US" altLang="ja-JP" dirty="0"/>
          </a:p>
          <a:p>
            <a:pPr lvl="1"/>
            <a:r>
              <a:rPr lang="ja-JP" altLang="en-US"/>
              <a:t>編集元とは別のものとしてリストに登録される。</a:t>
            </a:r>
            <a:endParaRPr lang="en-US" altLang="ja-JP" dirty="0"/>
          </a:p>
          <a:p>
            <a:pPr lvl="2"/>
            <a:r>
              <a:rPr lang="ja-JP" altLang="en-US"/>
              <a:t>統合して扱いたい。おそらくできた？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7B210-1A24-2D7D-CA0A-237CCE19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21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98C4E-18E3-2C6F-A96A-340C6673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削除機能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7C26F3-E46B-BD57-570C-656C8907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実装済</a:t>
            </a:r>
            <a:endParaRPr kumimoji="1" lang="en-US" altLang="ja-JP" dirty="0"/>
          </a:p>
          <a:p>
            <a:pPr lvl="1"/>
            <a:r>
              <a:rPr lang="ja-JP" altLang="en-US"/>
              <a:t>保存リストに削除ボタンを表示。そのボタンを押したら削除されるというもの。</a:t>
            </a:r>
            <a:endParaRPr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D3AB41-FB36-FA89-1EBF-0F05BF12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B90FD-C78F-48BD-91D7-403B7159C4F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440779"/>
      </p:ext>
    </p:extLst>
  </p:cSld>
  <p:clrMapOvr>
    <a:masterClrMapping/>
  </p:clrMapOvr>
</p:sld>
</file>

<file path=ppt/theme/theme1.xml><?xml version="1.0" encoding="utf-8"?>
<a:theme xmlns:a="http://schemas.openxmlformats.org/drawingml/2006/main" name="大阪工業大学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IZ UDPとSegoe">
      <a:majorFont>
        <a:latin typeface="Segoe UI"/>
        <a:ea typeface="BIZ UDPゴシック"/>
        <a:cs typeface=""/>
      </a:majorFont>
      <a:minorFont>
        <a:latin typeface="Segoe UI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ws2024" id="{8C66227E-EB0D-4C4A-8277-567938F49174}" vid="{C200BE61-CD09-1F4E-899D-AD219147214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6BAB8902328748B0FE5BEEE8D0CCB2" ma:contentTypeVersion="10" ma:contentTypeDescription="Create a new document." ma:contentTypeScope="" ma:versionID="40414093c067ed721c2f82f522f160b0">
  <xsd:schema xmlns:xsd="http://www.w3.org/2001/XMLSchema" xmlns:xs="http://www.w3.org/2001/XMLSchema" xmlns:p="http://schemas.microsoft.com/office/2006/metadata/properties" xmlns:ns2="1b869432-6d72-42a7-b8e8-44707294afa2" xmlns:ns3="1196d923-5ac7-43fb-95ce-b3fa5caae8c9" targetNamespace="http://schemas.microsoft.com/office/2006/metadata/properties" ma:root="true" ma:fieldsID="f3e1eca8ffdc45b21a0c8a5316f54719" ns2:_="" ns3:_="">
    <xsd:import namespace="1b869432-6d72-42a7-b8e8-44707294afa2"/>
    <xsd:import namespace="1196d923-5ac7-43fb-95ce-b3fa5caae8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69432-6d72-42a7-b8e8-44707294af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6d923-5ac7-43fb-95ce-b3fa5caae8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98FD27-B82F-4009-85F7-14226D5912EF}">
  <ds:schemaRefs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b869432-6d72-42a7-b8e8-44707294afa2"/>
    <ds:schemaRef ds:uri="http://schemas.microsoft.com/office/infopath/2007/PartnerControls"/>
    <ds:schemaRef ds:uri="1196d923-5ac7-43fb-95ce-b3fa5caae8c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F3A181B-E782-4878-9C1B-BD7D7DF1C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869432-6d72-42a7-b8e8-44707294afa2"/>
    <ds:schemaRef ds:uri="1196d923-5ac7-43fb-95ce-b3fa5caae8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AF318-6F92-4E09-BF38-3B4EC8BD55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大阪工業大学</Template>
  <TotalTime>329</TotalTime>
  <Words>174</Words>
  <Application>Microsoft Macintosh PowerPoint</Application>
  <PresentationFormat>画面に合わせる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Segoe UI</vt:lpstr>
      <vt:lpstr>Wingdings</vt:lpstr>
      <vt:lpstr>大阪工業大学</vt:lpstr>
      <vt:lpstr>Js・html</vt:lpstr>
      <vt:lpstr>はじめに</vt:lpstr>
      <vt:lpstr>実装方針</vt:lpstr>
      <vt:lpstr>保存機能に関して</vt:lpstr>
      <vt:lpstr>保存データの表示機能</vt:lpstr>
      <vt:lpstr>編集機能の付与</vt:lpstr>
      <vt:lpstr>削除機能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長谷川　右京</dc:creator>
  <cp:lastModifiedBy>長谷川　右京</cp:lastModifiedBy>
  <cp:revision>10</cp:revision>
  <cp:lastPrinted>2023-12-14T00:08:54Z</cp:lastPrinted>
  <dcterms:created xsi:type="dcterms:W3CDTF">2025-10-15T03:35:17Z</dcterms:created>
  <dcterms:modified xsi:type="dcterms:W3CDTF">2025-10-17T08:56:04Z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0x0101003F6BAB8902328748B0FE5BEEE8D0CCB2</vt:lpwstr>
  </property>
</Properties>
</file>