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9"/>
  </p:notesMasterIdLst>
  <p:sldIdLst>
    <p:sldId id="256" r:id="rId5"/>
    <p:sldId id="339" r:id="rId6"/>
    <p:sldId id="340" r:id="rId7"/>
    <p:sldId id="341" r:id="rId8"/>
  </p:sldIdLst>
  <p:sldSz cx="9144000" cy="6858000" type="screen4x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1" autoAdjust="0"/>
    <p:restoredTop sz="77534" autoAdjust="0"/>
  </p:normalViewPr>
  <p:slideViewPr>
    <p:cSldViewPr snapToGrid="0">
      <p:cViewPr varScale="1">
        <p:scale>
          <a:sx n="97" d="100"/>
          <a:sy n="97" d="100"/>
        </p:scale>
        <p:origin x="1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99E52-4290-4D05-8931-2C9DD7F1DF44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EEE56-410F-4B37-8A58-3A9F24EE8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966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EE56-410F-4B37-8A58-3A9F24EE8A6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47875"/>
            <a:ext cx="7772400" cy="1462087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19748"/>
            <a:ext cx="6858000" cy="7380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4A73-9645-46F4-8CAE-3F039435ADA4}" type="datetime1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0FD-C78F-48BD-91D7-403B7159C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26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5F034-11D4-4366-853C-C3CE1C3E9DD4}" type="datetime1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0FD-C78F-48BD-91D7-403B7159C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19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B243-010E-4448-A624-A31D1CE7D411}" type="datetime1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0FD-C78F-48BD-91D7-403B7159C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10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4" y="117565"/>
            <a:ext cx="6634162" cy="58696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045029"/>
            <a:ext cx="7886700" cy="5131934"/>
          </a:xfrm>
        </p:spPr>
        <p:txBody>
          <a:bodyPr/>
          <a:lstStyle>
            <a:lvl1pPr marL="228600" indent="-2286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685800" indent="-228600">
              <a:buFont typeface="Wingdings" panose="05000000000000000000" pitchFamily="2" charset="2"/>
              <a:buChar char="l"/>
              <a:defRPr/>
            </a:lvl2pPr>
          </a:lstStyle>
          <a:p>
            <a:pPr lvl="0"/>
            <a:r>
              <a:rPr lang="ja-JP" altLang="en-US" dirty="0"/>
              <a:t> マスター テキストの書式設定</a:t>
            </a:r>
          </a:p>
          <a:p>
            <a:pPr lvl="1"/>
            <a:r>
              <a:rPr lang="ja-JP" altLang="en-US" dirty="0"/>
              <a:t> 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14B0-122C-4DE8-8FBD-5C4C0E25D7C9}" type="datetime1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0FD-C78F-48BD-91D7-403B7159C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341313" y="690563"/>
            <a:ext cx="8461375" cy="0"/>
          </a:xfrm>
          <a:prstGeom prst="line">
            <a:avLst/>
          </a:prstGeom>
          <a:ln w="38100">
            <a:solidFill>
              <a:srgbClr val="064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05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D008-8462-44E2-A740-4DA599C2DD04}" type="datetime1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0FD-C78F-48BD-91D7-403B7159C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09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07" y="69692"/>
            <a:ext cx="6516733" cy="62087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116874"/>
            <a:ext cx="3886200" cy="5060089"/>
          </a:xfrm>
        </p:spPr>
        <p:txBody>
          <a:bodyPr/>
          <a:lstStyle>
            <a:lvl1pPr marL="228600" indent="-2286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685800" indent="-2286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lvl2pPr>
          </a:lstStyle>
          <a:p>
            <a:pPr lvl="0"/>
            <a:r>
              <a:rPr lang="ja-JP" altLang="en-US" dirty="0"/>
              <a:t> マスター テキストの書式設定</a:t>
            </a:r>
          </a:p>
          <a:p>
            <a:pPr lvl="1"/>
            <a:r>
              <a:rPr lang="ja-JP" altLang="en-US" dirty="0"/>
              <a:t> 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116874"/>
            <a:ext cx="3886200" cy="5060089"/>
          </a:xfrm>
        </p:spPr>
        <p:txBody>
          <a:bodyPr/>
          <a:lstStyle>
            <a:lvl1pPr marL="228600" indent="-2286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685800" indent="-2286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lvl2pPr>
          </a:lstStyle>
          <a:p>
            <a:pPr lvl="0"/>
            <a:r>
              <a:rPr lang="ja-JP" altLang="en-US" dirty="0"/>
              <a:t> マスター テキストの書式設定</a:t>
            </a:r>
          </a:p>
          <a:p>
            <a:pPr lvl="1"/>
            <a:r>
              <a:rPr lang="ja-JP" altLang="en-US" dirty="0"/>
              <a:t> 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CD5F-C650-410B-A1AC-62501D008F96}" type="datetime1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0FD-C78F-48BD-91D7-403B7159C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341313" y="690563"/>
            <a:ext cx="8461375" cy="0"/>
          </a:xfrm>
          <a:prstGeom prst="line">
            <a:avLst/>
          </a:prstGeom>
          <a:ln w="38100">
            <a:solidFill>
              <a:srgbClr val="064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0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BA59-4774-4E9E-9A45-A2984AD30C02}" type="datetime1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0FD-C78F-48BD-91D7-403B7159C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77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22" y="169187"/>
            <a:ext cx="6405699" cy="52968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0D10-8C79-416E-A6A2-50A88F87A646}" type="datetime1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0FD-C78F-48BD-91D7-403B7159C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341313" y="690563"/>
            <a:ext cx="8461375" cy="0"/>
          </a:xfrm>
          <a:prstGeom prst="line">
            <a:avLst/>
          </a:prstGeom>
          <a:ln w="38100">
            <a:solidFill>
              <a:srgbClr val="064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7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0977-B3ED-4B27-A70E-C3A8D1885C38}" type="datetime1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0FD-C78F-48BD-91D7-403B7159C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9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DD34-1A33-432F-A254-1D2296669383}" type="datetime1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0FD-C78F-48BD-91D7-403B7159C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19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1CB7-0049-41A1-A329-4A9097D844AD}" type="datetime1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0FD-C78F-48BD-91D7-403B7159C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85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E39EE-241C-455E-BDAE-4FB8C207E1BF}" type="datetime1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B90FD-C78F-48BD-91D7-403B7159C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31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797D5-C6AD-4E94-B9AC-6D3183419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29" y="2047875"/>
            <a:ext cx="8860971" cy="1462087"/>
          </a:xfrm>
        </p:spPr>
        <p:txBody>
          <a:bodyPr>
            <a:noAutofit/>
          </a:bodyPr>
          <a:lstStyle/>
          <a:p>
            <a:r>
              <a:rPr lang="en-US" altLang="ja-JP" sz="3200" dirty="0" err="1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Js</a:t>
            </a:r>
            <a:r>
              <a:rPr lang="ja-JP" altLang="en-US" sz="32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・</a:t>
            </a:r>
            <a:r>
              <a:rPr lang="en-US" altLang="ja-JP" sz="3200" dirty="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html</a:t>
            </a:r>
            <a:endParaRPr lang="ja-JP" altLang="en-US" sz="3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2D166A-3943-4079-8E87-58D2A1C9B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82144"/>
            <a:ext cx="6858000" cy="1175656"/>
          </a:xfrm>
        </p:spPr>
        <p:txBody>
          <a:bodyPr>
            <a:normAutofit/>
          </a:bodyPr>
          <a:lstStyle/>
          <a:p>
            <a:endParaRPr kumimoji="1" lang="ja-JP" altLang="en-US" sz="2400">
              <a:solidFill>
                <a:schemeClr val="tx1"/>
              </a:solidFill>
              <a:latin typeface="Segoe UI" panose="020B0502040204020203" pitchFamily="34" charset="0"/>
              <a:ea typeface="Meiryo" panose="020B0604030504040204" pitchFamily="34" charset="-128"/>
              <a:cs typeface="Segoe UI" panose="020B0502040204020203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C311A4-4324-4F49-A8FD-0C2ACAF2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0FD-C78F-48BD-91D7-403B7159C4F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8E75B-6C07-6CC8-27F6-1376448E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47A867-F92B-1CE4-CA9C-E38D4E04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/</a:t>
            </a:r>
            <a:r>
              <a:rPr kumimoji="1" lang="en-US" altLang="ja-JP" dirty="0" err="1"/>
              <a:t>hasegawaukyo</a:t>
            </a:r>
            <a:r>
              <a:rPr kumimoji="1" lang="en-US" altLang="ja-JP" dirty="0"/>
              <a:t>/workspace/</a:t>
            </a:r>
            <a:r>
              <a:rPr kumimoji="1" lang="en-US" altLang="ja-JP" dirty="0" err="1"/>
              <a:t>ES_note</a:t>
            </a:r>
            <a:r>
              <a:rPr kumimoji="1" lang="en-US" altLang="ja-JP" dirty="0"/>
              <a:t>/</a:t>
            </a:r>
            <a:r>
              <a:rPr kumimoji="1" lang="ja-JP" altLang="en-US"/>
              <a:t>に</a:t>
            </a:r>
            <a:r>
              <a:rPr kumimoji="1" lang="en-US" altLang="ja-JP" dirty="0"/>
              <a:t>ES</a:t>
            </a:r>
            <a:r>
              <a:rPr kumimoji="1" lang="ja-JP" altLang="en-US"/>
              <a:t>下書き支援ツールというものを作成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会社ごとに</a:t>
            </a:r>
            <a:r>
              <a:rPr kumimoji="1" lang="en-US" altLang="ja-JP" dirty="0"/>
              <a:t>ES</a:t>
            </a:r>
            <a:r>
              <a:rPr kumimoji="1" lang="ja-JP" altLang="en-US"/>
              <a:t>を保存する</a:t>
            </a:r>
            <a:r>
              <a:rPr lang="en-US" altLang="ja-JP" dirty="0"/>
              <a:t>web</a:t>
            </a:r>
            <a:r>
              <a:rPr lang="ja-JP" altLang="en-US"/>
              <a:t>ページ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保存・編集・更新機能を付与していく予定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B4E495-87C2-E01B-E054-518AF79D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0FD-C78F-48BD-91D7-403B7159C4F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69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EC7633-4AE9-864E-E815-6B694674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実装方針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6DA3A5-8939-6450-4C81-76C4064BB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枠は作成できた。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志望動機に文字数カウント機能を付与する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保存機能の付与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編集機能の付与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955B59-8E1E-0BAA-D24E-A31E1E99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0FD-C78F-48BD-91D7-403B7159C4F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7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510192-FEF7-3470-E5CA-C970B192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AC5514-8D6C-F8EE-5309-3CF516ED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7CD75F-D46B-E1E6-C2A4-58813A2C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0FD-C78F-48BD-91D7-403B7159C4F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84213"/>
      </p:ext>
    </p:extLst>
  </p:cSld>
  <p:clrMapOvr>
    <a:masterClrMapping/>
  </p:clrMapOvr>
</p:sld>
</file>

<file path=ppt/theme/theme1.xml><?xml version="1.0" encoding="utf-8"?>
<a:theme xmlns:a="http://schemas.openxmlformats.org/drawingml/2006/main" name="大阪工業大学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Z UDPとSegoe">
      <a:majorFont>
        <a:latin typeface="Segoe UI"/>
        <a:ea typeface="BIZ UDPゴシック"/>
        <a:cs typeface=""/>
      </a:majorFont>
      <a:minorFont>
        <a:latin typeface="Segoe UI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ws2024" id="{8C66227E-EB0D-4C4A-8277-567938F49174}" vid="{C200BE61-CD09-1F4E-899D-AD219147214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6BAB8902328748B0FE5BEEE8D0CCB2" ma:contentTypeVersion="10" ma:contentTypeDescription="Create a new document." ma:contentTypeScope="" ma:versionID="40414093c067ed721c2f82f522f160b0">
  <xsd:schema xmlns:xsd="http://www.w3.org/2001/XMLSchema" xmlns:xs="http://www.w3.org/2001/XMLSchema" xmlns:p="http://schemas.microsoft.com/office/2006/metadata/properties" xmlns:ns2="1b869432-6d72-42a7-b8e8-44707294afa2" xmlns:ns3="1196d923-5ac7-43fb-95ce-b3fa5caae8c9" targetNamespace="http://schemas.microsoft.com/office/2006/metadata/properties" ma:root="true" ma:fieldsID="f3e1eca8ffdc45b21a0c8a5316f54719" ns2:_="" ns3:_="">
    <xsd:import namespace="1b869432-6d72-42a7-b8e8-44707294afa2"/>
    <xsd:import namespace="1196d923-5ac7-43fb-95ce-b3fa5caae8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869432-6d72-42a7-b8e8-44707294af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96d923-5ac7-43fb-95ce-b3fa5caae8c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1AF318-6F92-4E09-BF38-3B4EC8BD55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98FD27-B82F-4009-85F7-14226D5912EF}">
  <ds:schemaRefs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b869432-6d72-42a7-b8e8-44707294afa2"/>
    <ds:schemaRef ds:uri="http://schemas.microsoft.com/office/infopath/2007/PartnerControls"/>
    <ds:schemaRef ds:uri="1196d923-5ac7-43fb-95ce-b3fa5caae8c9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F3A181B-E782-4878-9C1B-BD7D7DF1C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869432-6d72-42a7-b8e8-44707294afa2"/>
    <ds:schemaRef ds:uri="1196d923-5ac7-43fb-95ce-b3fa5caae8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大阪工業大学</Template>
  <TotalTime>6</TotalTime>
  <Words>73</Words>
  <Application>Microsoft Macintosh PowerPoint</Application>
  <PresentationFormat>画面に合わせる (4:3)</PresentationFormat>
  <Paragraphs>17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Segoe UI</vt:lpstr>
      <vt:lpstr>Wingdings</vt:lpstr>
      <vt:lpstr>大阪工業大学</vt:lpstr>
      <vt:lpstr>Js・html</vt:lpstr>
      <vt:lpstr>はじめに</vt:lpstr>
      <vt:lpstr>実装方針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長谷川　右京</dc:creator>
  <cp:lastModifiedBy>長谷川　右京</cp:lastModifiedBy>
  <cp:revision>3</cp:revision>
  <cp:lastPrinted>2023-12-14T00:08:54Z</cp:lastPrinted>
  <dcterms:created xsi:type="dcterms:W3CDTF">2025-10-15T03:35:17Z</dcterms:created>
  <dcterms:modified xsi:type="dcterms:W3CDTF">2025-10-15T03:41:41Z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0x0101003F6BAB8902328748B0FE5BEEE8D0CCB2</vt:lpwstr>
  </property>
</Properties>
</file>