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0101"/>
    <a:srgbClr val="A5A5A5"/>
    <a:srgbClr val="DADADA"/>
    <a:srgbClr val="A4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3AF4C1-B0D8-4F56-9B25-98121C47CE32}" v="1" dt="2022-12-20T02:59:58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ê Việt Tân" userId="b14b3a74-a058-44ac-9eb4-7ad802ac0f30" providerId="ADAL" clId="{C93AF4C1-B0D8-4F56-9B25-98121C47CE32}"/>
    <pc:docChg chg="custSel modSld">
      <pc:chgData name="Lê Việt Tân" userId="b14b3a74-a058-44ac-9eb4-7ad802ac0f30" providerId="ADAL" clId="{C93AF4C1-B0D8-4F56-9B25-98121C47CE32}" dt="2022-12-20T05:30:04.321" v="151" actId="20577"/>
      <pc:docMkLst>
        <pc:docMk/>
      </pc:docMkLst>
      <pc:sldChg chg="addSp delSp modSp mod">
        <pc:chgData name="Lê Việt Tân" userId="b14b3a74-a058-44ac-9eb4-7ad802ac0f30" providerId="ADAL" clId="{C93AF4C1-B0D8-4F56-9B25-98121C47CE32}" dt="2022-12-20T05:30:04.321" v="151" actId="20577"/>
        <pc:sldMkLst>
          <pc:docMk/>
          <pc:sldMk cId="4110215134" sldId="256"/>
        </pc:sldMkLst>
        <pc:spChg chg="add del mod">
          <ac:chgData name="Lê Việt Tân" userId="b14b3a74-a058-44ac-9eb4-7ad802ac0f30" providerId="ADAL" clId="{C93AF4C1-B0D8-4F56-9B25-98121C47CE32}" dt="2022-12-20T05:24:58.965" v="93" actId="478"/>
          <ac:spMkLst>
            <pc:docMk/>
            <pc:sldMk cId="4110215134" sldId="256"/>
            <ac:spMk id="2" creationId="{D8ED4D82-7BE5-F90F-13CA-1A7B6AA542C3}"/>
          </ac:spMkLst>
        </pc:spChg>
        <pc:spChg chg="add mod">
          <ac:chgData name="Lê Việt Tân" userId="b14b3a74-a058-44ac-9eb4-7ad802ac0f30" providerId="ADAL" clId="{C93AF4C1-B0D8-4F56-9B25-98121C47CE32}" dt="2022-12-20T05:30:04.321" v="151" actId="20577"/>
          <ac:spMkLst>
            <pc:docMk/>
            <pc:sldMk cId="4110215134" sldId="256"/>
            <ac:spMk id="3" creationId="{CC6AC5BD-469B-5102-00AF-C19C2CF09C67}"/>
          </ac:spMkLst>
        </pc:spChg>
        <pc:spChg chg="mod">
          <ac:chgData name="Lê Việt Tân" userId="b14b3a74-a058-44ac-9eb4-7ad802ac0f30" providerId="ADAL" clId="{C93AF4C1-B0D8-4F56-9B25-98121C47CE32}" dt="2022-12-20T05:25:02.290" v="95" actId="1076"/>
          <ac:spMkLst>
            <pc:docMk/>
            <pc:sldMk cId="4110215134" sldId="256"/>
            <ac:spMk id="6" creationId="{6AF2E6EB-E95F-A469-4A07-37F5CF9BFD0B}"/>
          </ac:spMkLst>
        </pc:spChg>
        <pc:spChg chg="mod">
          <ac:chgData name="Lê Việt Tân" userId="b14b3a74-a058-44ac-9eb4-7ad802ac0f30" providerId="ADAL" clId="{C93AF4C1-B0D8-4F56-9B25-98121C47CE32}" dt="2022-12-20T05:25:03.565" v="96" actId="1076"/>
          <ac:spMkLst>
            <pc:docMk/>
            <pc:sldMk cId="4110215134" sldId="256"/>
            <ac:spMk id="7" creationId="{4962F4C6-958B-5F45-63CC-E736A9AD3FD7}"/>
          </ac:spMkLst>
        </pc:spChg>
        <pc:spChg chg="mod">
          <ac:chgData name="Lê Việt Tân" userId="b14b3a74-a058-44ac-9eb4-7ad802ac0f30" providerId="ADAL" clId="{C93AF4C1-B0D8-4F56-9B25-98121C47CE32}" dt="2022-12-20T05:25:05.128" v="97" actId="1076"/>
          <ac:spMkLst>
            <pc:docMk/>
            <pc:sldMk cId="4110215134" sldId="256"/>
            <ac:spMk id="8" creationId="{525CD43B-53C1-AE89-42B2-1710AEAC6986}"/>
          </ac:spMkLst>
        </pc:spChg>
        <pc:picChg chg="del">
          <ac:chgData name="Lê Việt Tân" userId="b14b3a74-a058-44ac-9eb4-7ad802ac0f30" providerId="ADAL" clId="{C93AF4C1-B0D8-4F56-9B25-98121C47CE32}" dt="2022-12-20T05:25:00.592" v="94" actId="478"/>
          <ac:picMkLst>
            <pc:docMk/>
            <pc:sldMk cId="4110215134" sldId="256"/>
            <ac:picMk id="12" creationId="{76A4A0A3-82C3-7251-583F-D322C96F7F4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2B9793-0306-D4B0-A32D-0852EEE08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CA5A502-D0C8-6A51-554E-BF1A44B35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AD841E5-51D9-C5B0-520B-FD1511B7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7B4B-85A2-4E76-9479-3FCAB0727907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20FEC02-CA19-203B-ABE8-44D2F78B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2203F3B-CF8A-4B66-4038-CBE7D553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647F-BC1E-47E6-A60C-A24B774F24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520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C72CF4-D02F-F329-D833-EB11364A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C5FA390-2B2B-ACE6-4668-E0E3F1FC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FBA3A94-D1E3-3C26-F0BE-F82F7685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7B4B-85A2-4E76-9479-3FCAB0727907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8A2463A-A004-3D47-2924-64FCE887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60BA495-CF92-F0F4-C46E-1FFA93A9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647F-BC1E-47E6-A60C-A24B774F24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444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EC9DEF6-10A8-B625-ACA6-678467504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567F1E6-855F-DFE9-AD0F-EE73CCA78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2120D3E-871F-3806-7E4E-424620F4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7B4B-85A2-4E76-9479-3FCAB0727907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33B3300-A92C-AB58-C69D-9D0C7ACB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F5C59B9-6C6D-DC5D-A5D2-99F17F1C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647F-BC1E-47E6-A60C-A24B774F24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309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DEF009-C311-999D-CE76-C1E379A0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332C8A3-1B6B-15DC-15A0-C32651F6A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02BC6BC-4B5C-C455-6B66-BF4F1CD9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7B4B-85A2-4E76-9479-3FCAB0727907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32DC558-A0CF-CE6B-3F01-5BEC62C3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1E87480-11F5-E12B-0F48-DD5E23C4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647F-BC1E-47E6-A60C-A24B774F24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141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EC1A8FF-E596-F18E-A192-AB79EB9B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5233517-900B-973E-A402-7FAE97AEC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BA46594-08A8-77E0-085F-FCAAA6F6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7B4B-85A2-4E76-9479-3FCAB0727907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1A0410C-CB97-6C9B-1238-1961F2D8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900A363-B34F-29BE-0A82-A7D2552A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647F-BC1E-47E6-A60C-A24B774F24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364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C88E83-4DAA-48D9-8961-BFCC4EB9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E5A6E80-F8A8-F395-8662-1BF5618AC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55C7C9B-F720-4C90-E10B-C63188282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8A341C5-0175-49C5-D734-39C40749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7B4B-85A2-4E76-9479-3FCAB0727907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93008DF-F4FD-85B4-F415-BE6C850D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A07E112-8270-97F5-FDE1-E0C1C400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647F-BC1E-47E6-A60C-A24B774F24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981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2FCA5A-99D7-6037-589E-00E538961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4036932-444A-7BEE-FE4A-707FBE714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2F990A1-6B89-8571-AB38-A3B4D300D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63EC5AEF-6B7D-17A1-CF55-BE60C7DA9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1C71462-5F52-23E2-EA45-3D6333FC1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6B9FE99-E39B-4F12-D9CC-D6256FAF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7B4B-85A2-4E76-9479-3FCAB0727907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86B34D8-067B-D0B6-10F4-85F027F83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AD969CA4-F8F1-D05A-FAC7-FA42A787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647F-BC1E-47E6-A60C-A24B774F24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48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908221-50C9-EB6E-A5F3-0AEBAA12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91545AA-2383-E4C7-4BEF-78103065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7B4B-85A2-4E76-9479-3FCAB0727907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267356EC-CB79-86A7-E5DC-172E8527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BDB9AE1-F1E6-3833-677C-EA7E76ED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647F-BC1E-47E6-A60C-A24B774F24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162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7B82EDE-935E-D4B4-2D54-33A26099E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7B4B-85A2-4E76-9479-3FCAB0727907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FDA648A0-E735-8E48-1A7E-63DA77E8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3C51850-F6AB-B294-E3FF-560B85AB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647F-BC1E-47E6-A60C-A24B774F24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205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ADD160-DE72-0DD2-DFBF-E63C98A5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185F38-4A99-E4EF-3E64-EC9FEE784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E1B5177-3B78-D4B9-3EE9-4EBBA32A1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C9A62FA-AB87-B383-AEC1-65BE8CBB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7B4B-85A2-4E76-9479-3FCAB0727907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605F2B3-B2E3-F61E-A13F-990198A3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CE2E669-977C-B7CD-1656-EAF453AC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647F-BC1E-47E6-A60C-A24B774F24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39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3579990-3F4C-F663-5604-D2107ECD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BA75564-61C2-A3B8-8D77-FB9797A72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8492166-FF60-8166-FE3B-DBF6A4E46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46D1585-7859-8871-218E-DD4BB400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7B4B-85A2-4E76-9479-3FCAB0727907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17CC132-4A66-8BB1-7060-B5ED1109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009873C-2EA8-42A0-579E-314C1831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647F-BC1E-47E6-A60C-A24B774F24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808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5FE45BE5-D38D-808A-AC57-DA357034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89A3073-83D9-C7FB-67E7-EAA707A2E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0B264E3-72D0-C4C1-4343-EE49E29FA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B7B4B-85A2-4E76-9479-3FCAB0727907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084C758-1E1E-AAE9-8107-4F76223F4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0C81E5B-76EC-74C1-99E0-FDD53A806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C647F-BC1E-47E6-A60C-A24B774F24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273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93DD3225-F919-97B5-DF20-791146700D92}"/>
              </a:ext>
            </a:extLst>
          </p:cNvPr>
          <p:cNvSpPr/>
          <p:nvPr/>
        </p:nvSpPr>
        <p:spPr>
          <a:xfrm>
            <a:off x="353323" y="283052"/>
            <a:ext cx="1871933" cy="18719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57150">
            <a:solidFill>
              <a:schemeClr val="bg1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6AF2E6EB-E95F-A469-4A07-37F5CF9BFD0B}"/>
              </a:ext>
            </a:extLst>
          </p:cNvPr>
          <p:cNvSpPr/>
          <p:nvPr/>
        </p:nvSpPr>
        <p:spPr>
          <a:xfrm>
            <a:off x="912003" y="438327"/>
            <a:ext cx="1871933" cy="1871933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bg1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4962F4C6-958B-5F45-63CC-E736A9AD3FD7}"/>
              </a:ext>
            </a:extLst>
          </p:cNvPr>
          <p:cNvSpPr/>
          <p:nvPr/>
        </p:nvSpPr>
        <p:spPr>
          <a:xfrm>
            <a:off x="1649202" y="0"/>
            <a:ext cx="1871933" cy="1871933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 w="57150">
            <a:solidFill>
              <a:schemeClr val="bg1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525CD43B-53C1-AE89-42B2-1710AEAC6986}"/>
              </a:ext>
            </a:extLst>
          </p:cNvPr>
          <p:cNvSpPr/>
          <p:nvPr/>
        </p:nvSpPr>
        <p:spPr>
          <a:xfrm>
            <a:off x="2490276" y="348469"/>
            <a:ext cx="1871933" cy="1871933"/>
          </a:xfrm>
          <a:prstGeom prst="rect">
            <a:avLst/>
          </a:prstGeom>
          <a:solidFill>
            <a:srgbClr val="670101"/>
          </a:solidFill>
          <a:ln w="57150">
            <a:gradFill>
              <a:gsLst>
                <a:gs pos="0">
                  <a:srgbClr val="DADADA"/>
                </a:gs>
                <a:gs pos="74000">
                  <a:srgbClr val="A5A5A5"/>
                </a:gs>
                <a:gs pos="83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SVN-Product Sans" panose="020B0403030502040203" pitchFamily="34" charset="0"/>
              </a:rPr>
              <a:t>1</a:t>
            </a:r>
            <a:endParaRPr lang="vi-VN" sz="9600" b="1" dirty="0">
              <a:latin typeface="SVN-Product Sans" panose="020B0403030502040203" pitchFamily="34" charset="0"/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CC6AC5BD-469B-5102-00AF-C19C2CF09C67}"/>
              </a:ext>
            </a:extLst>
          </p:cNvPr>
          <p:cNvSpPr/>
          <p:nvPr/>
        </p:nvSpPr>
        <p:spPr>
          <a:xfrm>
            <a:off x="2156603" y="3165893"/>
            <a:ext cx="8781691" cy="1682151"/>
          </a:xfrm>
          <a:prstGeom prst="rect">
            <a:avLst/>
          </a:prstGeom>
          <a:gradFill flip="none" rotWithShape="1">
            <a:gsLst>
              <a:gs pos="0">
                <a:srgbClr val="670101">
                  <a:shade val="30000"/>
                  <a:satMod val="115000"/>
                </a:srgbClr>
              </a:gs>
              <a:gs pos="50000">
                <a:srgbClr val="670101">
                  <a:shade val="67500"/>
                  <a:satMod val="115000"/>
                </a:srgbClr>
              </a:gs>
              <a:gs pos="100000">
                <a:srgbClr val="670101">
                  <a:shade val="100000"/>
                  <a:satMod val="115000"/>
                </a:srgbClr>
              </a:gs>
            </a:gsLst>
            <a:lin ang="13500000" scaled="1"/>
            <a:tileRect/>
          </a:gradFill>
          <a:ln w="76200">
            <a:solidFill>
              <a:schemeClr val="accent3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8000" noProof="1">
              <a:latin typeface="SVN-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215134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</Words>
  <Application>Microsoft Office PowerPoint</Application>
  <PresentationFormat>Màn hình rộng</PresentationFormat>
  <Paragraphs>1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5" baseType="lpstr">
      <vt:lpstr>Arial</vt:lpstr>
      <vt:lpstr>SVN-Product Sans</vt:lpstr>
      <vt:lpstr>Times New Roman</vt:lpstr>
      <vt:lpstr>Chủ đề Office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Lê Việt Tân</dc:creator>
  <cp:lastModifiedBy>Lê Việt Tân</cp:lastModifiedBy>
  <cp:revision>1</cp:revision>
  <dcterms:created xsi:type="dcterms:W3CDTF">2022-12-19T13:56:44Z</dcterms:created>
  <dcterms:modified xsi:type="dcterms:W3CDTF">2022-12-20T05:30:16Z</dcterms:modified>
</cp:coreProperties>
</file>