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FF191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>
        <p:scale>
          <a:sx n="150" d="100"/>
          <a:sy n="150" d="100"/>
        </p:scale>
        <p:origin x="-78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A028-DEFC-42CD-B37B-E49F00C3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9BE29-6E60-4ECC-A883-BD9A4267B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AE4F-4C07-4495-B3E7-296CA032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90DE-3A19-4678-89AD-8A52F3F0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B105-B6AF-4514-BCB1-377309E3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F0D0-034C-4057-8DD7-A72039AE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272BE-B51D-4805-AAE5-49A90072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9863-D4BD-4F13-A39F-3FFFA0B3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F687-DB6D-48F9-A7DE-B6C83116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ED73-6EA3-4050-B1D7-EB927D06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52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AA08B-DF87-4677-9620-B1325402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2C6A-ACB3-48C8-A890-A7A48B5C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61F2-60AA-49A5-BB9F-5F9E5830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9C3B-3A0F-402F-B98D-5DE73D90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37E8-A42A-4064-B696-BE8BD066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0F34-D08B-45C5-AA07-CB3EF40C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2E77-F806-4F65-8692-B60A98F1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302D-1CBF-4171-89FB-612FFD5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5763-ACDB-4ADD-82B0-5AC5B63B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FFB7-D55E-4560-B362-E9BD01D7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EB9F-32ED-45E6-AA8A-E97B86C6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AFD2-0527-4A4A-9B87-E7334EF2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F4EC-0FFE-4DEC-8E9C-C0CB8106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51F6-2D46-4448-A2D0-54CF33F1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289BE-08C7-4E96-A8FA-EE889571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14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A0A0-9FAE-4B4D-9A30-C2525AF3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BADE-FB26-4D7B-A733-C2727B6FB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AC0E-073D-4984-B810-8B89A3596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FF73A-FFA7-44A6-9C29-DD372C3A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0AE6C-BF85-40A0-BB34-689BB073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A24DA-028F-451B-9B79-28FBB126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2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EFF-128C-479F-A182-0ED68BAD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33FD-F4EA-4191-A687-AB2EA331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A1EED-75EA-4167-B06D-7E631FC5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5372F-534D-4F06-BD05-8B167867F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C5563-3C27-4DD4-88F9-84605341F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EC0C8-8204-4D73-AE25-BB67CC6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5E3C7-CF33-4670-AF5F-25524E47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4AF57-C490-4836-B257-846DBD7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6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ED40-A849-4448-AFFF-54C07066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40F63-55A1-4E3F-810E-D79C0C8F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D7DE-42DE-40E7-A6E3-DC752355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238FA-2A98-4580-AF93-D04FAEC8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2584F-C326-40F3-B3E0-7D27D001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4E2DA-4CD4-4E05-8177-ECABAF37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8BB12-956A-4879-9079-1183EEAA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3B10-DA1A-4500-A561-02E844AE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7C2F-B949-4116-B82A-18F18807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17E0B-10FE-4439-A39B-32A83D98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C4C1-269A-4A4A-BF28-A6261151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5860-F392-495F-981F-FF9ECB49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90211-66BA-4C6A-BFCF-5C648FD3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02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EFB7-EAF8-44EA-B794-7D9F2541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E13D6-E325-4AB9-9C5C-E1ACCADA2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F598B-0F12-4DCD-A846-C0CB2838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2409-688B-4015-9E0F-36769268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399A7-2306-4412-BEB3-84F3534A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1C90E-A613-4F45-A9E5-F9B417CC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8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1FC4-C393-4C32-A58A-B6C88B8B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5584F-E72C-4217-8637-33A85C6C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53D3-C0AF-4DF4-A86D-F73B217A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D72C-63FA-4744-AB8A-C213A971C8E5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173A-2E82-410E-AB70-5B2D7A023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C2C-B89E-4FF4-9E53-170F8682D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7DCC-A31B-4A96-A753-C54767A25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6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7D393A-06DF-48DD-8DCC-E6070349FBEC}"/>
              </a:ext>
            </a:extLst>
          </p:cNvPr>
          <p:cNvSpPr/>
          <p:nvPr/>
        </p:nvSpPr>
        <p:spPr>
          <a:xfrm>
            <a:off x="1764673" y="2659054"/>
            <a:ext cx="438539" cy="4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8970D2-07D2-4EB6-B621-EA804301DFCC}"/>
              </a:ext>
            </a:extLst>
          </p:cNvPr>
          <p:cNvSpPr/>
          <p:nvPr/>
        </p:nvSpPr>
        <p:spPr>
          <a:xfrm>
            <a:off x="4942613" y="2659053"/>
            <a:ext cx="438539" cy="4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AFA1F1-9E2A-46AA-B7F8-8E93B8358D6B}"/>
              </a:ext>
            </a:extLst>
          </p:cNvPr>
          <p:cNvGrpSpPr/>
          <p:nvPr/>
        </p:nvGrpSpPr>
        <p:grpSpPr>
          <a:xfrm>
            <a:off x="7009773" y="1147754"/>
            <a:ext cx="438539" cy="438539"/>
            <a:chOff x="1764673" y="2659054"/>
            <a:chExt cx="438539" cy="4385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DED4F6-914A-464E-8A33-A7AF7D8D58A0}"/>
                </a:ext>
              </a:extLst>
            </p:cNvPr>
            <p:cNvSpPr/>
            <p:nvPr/>
          </p:nvSpPr>
          <p:spPr>
            <a:xfrm>
              <a:off x="1764673" y="265905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5BA3AF-8873-4D76-9525-0E2832B3680E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1983943" y="2659054"/>
              <a:ext cx="0" cy="438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E77EEF-AE88-4F68-88FE-D20319B533AE}"/>
                </a:ext>
              </a:extLst>
            </p:cNvPr>
            <p:cNvCxnSpPr>
              <a:stCxn id="23" idx="2"/>
              <a:endCxn id="23" idx="6"/>
            </p:cNvCxnSpPr>
            <p:nvPr/>
          </p:nvCxnSpPr>
          <p:spPr>
            <a:xfrm>
              <a:off x="1764673" y="2878324"/>
              <a:ext cx="4385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58F8032-EE6E-48E7-B51F-7BF854A29B54}"/>
              </a:ext>
            </a:extLst>
          </p:cNvPr>
          <p:cNvSpPr/>
          <p:nvPr/>
        </p:nvSpPr>
        <p:spPr>
          <a:xfrm>
            <a:off x="-1193996" y="-299615"/>
            <a:ext cx="6355876" cy="635587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/>
              <p:nvPr/>
            </p:nvSpPr>
            <p:spPr>
              <a:xfrm>
                <a:off x="3284266" y="2280454"/>
                <a:ext cx="42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66" y="2280454"/>
                <a:ext cx="424027" cy="276999"/>
              </a:xfrm>
              <a:prstGeom prst="rect">
                <a:avLst/>
              </a:prstGeom>
              <a:blipFill>
                <a:blip r:embed="rId2"/>
                <a:stretch>
                  <a:fillRect l="-13043" r="-43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226656-706D-4C2F-A79C-1838E432955A}"/>
              </a:ext>
            </a:extLst>
          </p:cNvPr>
          <p:cNvCxnSpPr>
            <a:endCxn id="28" idx="6"/>
          </p:cNvCxnSpPr>
          <p:nvPr/>
        </p:nvCxnSpPr>
        <p:spPr>
          <a:xfrm>
            <a:off x="1983942" y="2878322"/>
            <a:ext cx="31779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5337A3B-C102-4126-AED9-1C37225FB644}"/>
              </a:ext>
            </a:extLst>
          </p:cNvPr>
          <p:cNvSpPr/>
          <p:nvPr/>
        </p:nvSpPr>
        <p:spPr>
          <a:xfrm>
            <a:off x="1164752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1A8A87-440A-41E5-BE00-A269837DFDED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F65221-2A9B-47CA-957C-D57429F5ED76}"/>
              </a:ext>
            </a:extLst>
          </p:cNvPr>
          <p:cNvCxnSpPr/>
          <p:nvPr/>
        </p:nvCxnSpPr>
        <p:spPr>
          <a:xfrm>
            <a:off x="1236547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FF7E3B-7100-43F4-849D-536D3982F793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6B12F3-967C-496F-AD60-61D59DFFE9F4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A2C70-0A00-4059-843C-03D2947AD354}"/>
              </a:ext>
            </a:extLst>
          </p:cNvPr>
          <p:cNvCxnSpPr/>
          <p:nvPr/>
        </p:nvCxnSpPr>
        <p:spPr>
          <a:xfrm>
            <a:off x="2277093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09B623-2964-47D6-96BD-5A81940168BA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126B55-1CCB-4EA8-B0BD-98B0469BB7A3}"/>
              </a:ext>
            </a:extLst>
          </p:cNvPr>
          <p:cNvSpPr/>
          <p:nvPr/>
        </p:nvSpPr>
        <p:spPr>
          <a:xfrm>
            <a:off x="4286390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BB6A7-4790-48C3-B687-BC67C8A87BA0}"/>
              </a:ext>
            </a:extLst>
          </p:cNvPr>
          <p:cNvCxnSpPr/>
          <p:nvPr/>
        </p:nvCxnSpPr>
        <p:spPr>
          <a:xfrm>
            <a:off x="3317639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421C970-3C95-4B7C-814A-A6F48F29A8F6}"/>
              </a:ext>
            </a:extLst>
          </p:cNvPr>
          <p:cNvSpPr/>
          <p:nvPr/>
        </p:nvSpPr>
        <p:spPr>
          <a:xfrm rot="1402707">
            <a:off x="5243112" y="2221803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1710FC-F8A3-44F7-9E3B-30E7A01324E9}"/>
              </a:ext>
            </a:extLst>
          </p:cNvPr>
          <p:cNvCxnSpPr/>
          <p:nvPr/>
        </p:nvCxnSpPr>
        <p:spPr>
          <a:xfrm rot="1402707">
            <a:off x="4317073" y="2087151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603FD31-DABC-4828-9954-E015A6E262CF}"/>
              </a:ext>
            </a:extLst>
          </p:cNvPr>
          <p:cNvSpPr/>
          <p:nvPr/>
        </p:nvSpPr>
        <p:spPr>
          <a:xfrm rot="2921368">
            <a:off x="5241908" y="2218670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2E7C179-B392-4C8B-947F-2FCD631B5936}"/>
              </a:ext>
            </a:extLst>
          </p:cNvPr>
          <p:cNvSpPr/>
          <p:nvPr/>
        </p:nvSpPr>
        <p:spPr>
          <a:xfrm rot="2921368">
            <a:off x="5928814" y="300026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030B4B-10E0-46F8-93F5-A803B5071AFF}"/>
              </a:ext>
            </a:extLst>
          </p:cNvPr>
          <p:cNvCxnSpPr/>
          <p:nvPr/>
        </p:nvCxnSpPr>
        <p:spPr>
          <a:xfrm rot="2921368">
            <a:off x="5136883" y="2681263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A56940E-5786-4E6C-90FC-DC4D162912AB}"/>
              </a:ext>
            </a:extLst>
          </p:cNvPr>
          <p:cNvSpPr/>
          <p:nvPr/>
        </p:nvSpPr>
        <p:spPr>
          <a:xfrm rot="2921368">
            <a:off x="5928813" y="300026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1D7F22-5774-45C2-9C17-D63531BC4041}"/>
              </a:ext>
            </a:extLst>
          </p:cNvPr>
          <p:cNvSpPr/>
          <p:nvPr/>
        </p:nvSpPr>
        <p:spPr>
          <a:xfrm rot="2921368">
            <a:off x="6615719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475216-4D07-4E61-AEEA-3969BBBC8AA2}"/>
              </a:ext>
            </a:extLst>
          </p:cNvPr>
          <p:cNvCxnSpPr/>
          <p:nvPr/>
        </p:nvCxnSpPr>
        <p:spPr>
          <a:xfrm rot="2921368">
            <a:off x="5823788" y="346286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09CF2F3-EFDB-4C1D-9428-EAA38EE1567A}"/>
              </a:ext>
            </a:extLst>
          </p:cNvPr>
          <p:cNvSpPr/>
          <p:nvPr/>
        </p:nvSpPr>
        <p:spPr>
          <a:xfrm rot="2921368">
            <a:off x="6615718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0293C2-F43C-4C46-A3DD-44A10AEB0305}"/>
              </a:ext>
            </a:extLst>
          </p:cNvPr>
          <p:cNvSpPr/>
          <p:nvPr/>
        </p:nvSpPr>
        <p:spPr>
          <a:xfrm rot="2921368">
            <a:off x="7302624" y="4563465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5B9303-0F79-46B4-AA24-7E0946AFD5C0}"/>
              </a:ext>
            </a:extLst>
          </p:cNvPr>
          <p:cNvCxnSpPr/>
          <p:nvPr/>
        </p:nvCxnSpPr>
        <p:spPr>
          <a:xfrm rot="2921368">
            <a:off x="6510693" y="4244460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344CDF-676D-4F5F-8364-7484D1DFDDCD}"/>
              </a:ext>
            </a:extLst>
          </p:cNvPr>
          <p:cNvSpPr/>
          <p:nvPr/>
        </p:nvSpPr>
        <p:spPr>
          <a:xfrm rot="2921368">
            <a:off x="5240581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EBB233-68BA-4C95-BD54-6F1E4B887CC7}"/>
              </a:ext>
            </a:extLst>
          </p:cNvPr>
          <p:cNvCxnSpPr>
            <a:cxnSpLocks/>
          </p:cNvCxnSpPr>
          <p:nvPr/>
        </p:nvCxnSpPr>
        <p:spPr>
          <a:xfrm>
            <a:off x="3921542" y="707988"/>
            <a:ext cx="1390833" cy="1582565"/>
          </a:xfrm>
          <a:prstGeom prst="line">
            <a:avLst/>
          </a:prstGeom>
          <a:ln w="19050">
            <a:solidFill>
              <a:srgbClr val="FF191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5860E01-7022-410D-8623-A6E3CA8E272A}"/>
              </a:ext>
            </a:extLst>
          </p:cNvPr>
          <p:cNvSpPr/>
          <p:nvPr/>
        </p:nvSpPr>
        <p:spPr>
          <a:xfrm rot="2921368">
            <a:off x="5240580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71E00D7-4244-43AC-8AE5-0063D018BDD5}"/>
              </a:ext>
            </a:extLst>
          </p:cNvPr>
          <p:cNvSpPr/>
          <p:nvPr/>
        </p:nvSpPr>
        <p:spPr>
          <a:xfrm rot="2921368">
            <a:off x="5927486" y="300035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66937C-BFA0-4355-A6DE-10AA6E304A8F}"/>
              </a:ext>
            </a:extLst>
          </p:cNvPr>
          <p:cNvCxnSpPr/>
          <p:nvPr/>
        </p:nvCxnSpPr>
        <p:spPr>
          <a:xfrm rot="2921368">
            <a:off x="5135555" y="268135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2AAB43-90EE-4B26-B261-CD53AA4D2807}"/>
              </a:ext>
            </a:extLst>
          </p:cNvPr>
          <p:cNvCxnSpPr>
            <a:cxnSpLocks/>
          </p:cNvCxnSpPr>
          <p:nvPr/>
        </p:nvCxnSpPr>
        <p:spPr>
          <a:xfrm>
            <a:off x="4355035" y="1881184"/>
            <a:ext cx="2332477" cy="0"/>
          </a:xfrm>
          <a:prstGeom prst="line">
            <a:avLst/>
          </a:prstGeom>
          <a:ln w="19050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B33388-EF27-4012-B00F-83DE4AFAE55C}"/>
              </a:ext>
            </a:extLst>
          </p:cNvPr>
          <p:cNvCxnSpPr>
            <a:cxnSpLocks/>
          </p:cNvCxnSpPr>
          <p:nvPr/>
        </p:nvCxnSpPr>
        <p:spPr>
          <a:xfrm>
            <a:off x="4054890" y="607973"/>
            <a:ext cx="365564" cy="415958"/>
          </a:xfrm>
          <a:prstGeom prst="line">
            <a:avLst/>
          </a:prstGeom>
          <a:ln w="19050">
            <a:solidFill>
              <a:srgbClr val="FF1919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6E8B39-A302-4FAF-96E1-CD88586F501C}"/>
              </a:ext>
            </a:extLst>
          </p:cNvPr>
          <p:cNvCxnSpPr>
            <a:cxnSpLocks/>
          </p:cNvCxnSpPr>
          <p:nvPr/>
        </p:nvCxnSpPr>
        <p:spPr>
          <a:xfrm flipV="1">
            <a:off x="4047290" y="238125"/>
            <a:ext cx="435383" cy="382635"/>
          </a:xfrm>
          <a:prstGeom prst="line">
            <a:avLst/>
          </a:prstGeom>
          <a:ln w="19050">
            <a:solidFill>
              <a:srgbClr val="FF1919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283CC-1CE8-4B00-A4C4-77F6C22D5E07}"/>
                  </a:ext>
                </a:extLst>
              </p:cNvPr>
              <p:cNvSpPr txBox="1"/>
              <p:nvPr/>
            </p:nvSpPr>
            <p:spPr>
              <a:xfrm>
                <a:off x="4355035" y="683852"/>
                <a:ext cx="504112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283CC-1CE8-4B00-A4C4-77F6C22D5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035" y="683852"/>
                <a:ext cx="504112" cy="256993"/>
              </a:xfrm>
              <a:prstGeom prst="rect">
                <a:avLst/>
              </a:prstGeom>
              <a:blipFill>
                <a:blip r:embed="rId2"/>
                <a:stretch>
                  <a:fillRect l="-4819" t="-14286" r="-2410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1122B7F-105B-411D-9C1C-5161F7AE254D}"/>
                  </a:ext>
                </a:extLst>
              </p:cNvPr>
              <p:cNvSpPr txBox="1"/>
              <p:nvPr/>
            </p:nvSpPr>
            <p:spPr>
              <a:xfrm>
                <a:off x="4482673" y="118814"/>
                <a:ext cx="506292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1122B7F-105B-411D-9C1C-5161F7AE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73" y="118814"/>
                <a:ext cx="506292" cy="256993"/>
              </a:xfrm>
              <a:prstGeom prst="rect">
                <a:avLst/>
              </a:prstGeom>
              <a:blipFill>
                <a:blip r:embed="rId3"/>
                <a:stretch>
                  <a:fillRect l="-9639" t="-13953" r="-2410" b="-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AF893F-3200-4175-9F27-5D5572F14E68}"/>
              </a:ext>
            </a:extLst>
          </p:cNvPr>
          <p:cNvCxnSpPr>
            <a:cxnSpLocks/>
          </p:cNvCxnSpPr>
          <p:nvPr/>
        </p:nvCxnSpPr>
        <p:spPr>
          <a:xfrm>
            <a:off x="6027353" y="1766884"/>
            <a:ext cx="633413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504F52-9E5D-445D-9D7E-840D5FB90753}"/>
              </a:ext>
            </a:extLst>
          </p:cNvPr>
          <p:cNvCxnSpPr>
            <a:cxnSpLocks/>
          </p:cNvCxnSpPr>
          <p:nvPr/>
        </p:nvCxnSpPr>
        <p:spPr>
          <a:xfrm rot="-5400000">
            <a:off x="5715819" y="1454940"/>
            <a:ext cx="633413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3CB864-2331-40AD-85FC-24B2DDF6AE46}"/>
                  </a:ext>
                </a:extLst>
              </p:cNvPr>
              <p:cNvSpPr txBox="1"/>
              <p:nvPr/>
            </p:nvSpPr>
            <p:spPr>
              <a:xfrm>
                <a:off x="6526853" y="1475661"/>
                <a:ext cx="504112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3CB864-2331-40AD-85FC-24B2DDF6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53" y="1475661"/>
                <a:ext cx="504112" cy="256993"/>
              </a:xfrm>
              <a:prstGeom prst="rect">
                <a:avLst/>
              </a:prstGeom>
              <a:blipFill>
                <a:blip r:embed="rId4"/>
                <a:stretch>
                  <a:fillRect l="-6098" t="-14286" r="-3659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8772E74-6D24-4742-BEFF-5D34A5AECD67}"/>
                  </a:ext>
                </a:extLst>
              </p:cNvPr>
              <p:cNvSpPr txBox="1"/>
              <p:nvPr/>
            </p:nvSpPr>
            <p:spPr>
              <a:xfrm>
                <a:off x="6035058" y="893801"/>
                <a:ext cx="506292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8772E74-6D24-4742-BEFF-5D34A5AE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58" y="893801"/>
                <a:ext cx="506292" cy="256993"/>
              </a:xfrm>
              <a:prstGeom prst="rect">
                <a:avLst/>
              </a:prstGeom>
              <a:blipFill>
                <a:blip r:embed="rId5"/>
                <a:stretch>
                  <a:fillRect l="-9639" t="-16667" r="-2410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/>
              <p:nvPr/>
            </p:nvSpPr>
            <p:spPr>
              <a:xfrm>
                <a:off x="4177159" y="1957476"/>
                <a:ext cx="2865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59" y="1957476"/>
                <a:ext cx="2865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/>
              <p:nvPr/>
            </p:nvSpPr>
            <p:spPr>
              <a:xfrm>
                <a:off x="4997282" y="2382273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82" y="2382273"/>
                <a:ext cx="44646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/>
              <p:nvPr/>
            </p:nvSpPr>
            <p:spPr>
              <a:xfrm>
                <a:off x="3055132" y="1941385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132" y="1941385"/>
                <a:ext cx="44646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/>
              <p:nvPr/>
            </p:nvSpPr>
            <p:spPr>
              <a:xfrm>
                <a:off x="5674722" y="3132135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722" y="3132135"/>
                <a:ext cx="44646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21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5337A3B-C102-4126-AED9-1C37225FB644}"/>
              </a:ext>
            </a:extLst>
          </p:cNvPr>
          <p:cNvSpPr/>
          <p:nvPr/>
        </p:nvSpPr>
        <p:spPr>
          <a:xfrm>
            <a:off x="1164752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1A8A87-440A-41E5-BE00-A269837DFDED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F65221-2A9B-47CA-957C-D57429F5ED76}"/>
              </a:ext>
            </a:extLst>
          </p:cNvPr>
          <p:cNvCxnSpPr/>
          <p:nvPr/>
        </p:nvCxnSpPr>
        <p:spPr>
          <a:xfrm>
            <a:off x="1236547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FF7E3B-7100-43F4-849D-536D3982F793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6B12F3-967C-496F-AD60-61D59DFFE9F4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A2C70-0A00-4059-843C-03D2947AD354}"/>
              </a:ext>
            </a:extLst>
          </p:cNvPr>
          <p:cNvCxnSpPr/>
          <p:nvPr/>
        </p:nvCxnSpPr>
        <p:spPr>
          <a:xfrm>
            <a:off x="2277093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09B623-2964-47D6-96BD-5A81940168BA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126B55-1CCB-4EA8-B0BD-98B0469BB7A3}"/>
              </a:ext>
            </a:extLst>
          </p:cNvPr>
          <p:cNvSpPr/>
          <p:nvPr/>
        </p:nvSpPr>
        <p:spPr>
          <a:xfrm>
            <a:off x="4286390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BB6A7-4790-48C3-B687-BC67C8A87BA0}"/>
              </a:ext>
            </a:extLst>
          </p:cNvPr>
          <p:cNvCxnSpPr/>
          <p:nvPr/>
        </p:nvCxnSpPr>
        <p:spPr>
          <a:xfrm>
            <a:off x="3317639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421C970-3C95-4B7C-814A-A6F48F29A8F6}"/>
              </a:ext>
            </a:extLst>
          </p:cNvPr>
          <p:cNvSpPr/>
          <p:nvPr/>
        </p:nvSpPr>
        <p:spPr>
          <a:xfrm rot="1402707">
            <a:off x="5243112" y="2221803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1710FC-F8A3-44F7-9E3B-30E7A01324E9}"/>
              </a:ext>
            </a:extLst>
          </p:cNvPr>
          <p:cNvCxnSpPr/>
          <p:nvPr/>
        </p:nvCxnSpPr>
        <p:spPr>
          <a:xfrm rot="1402707">
            <a:off x="4317073" y="2087151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603FD31-DABC-4828-9954-E015A6E262CF}"/>
              </a:ext>
            </a:extLst>
          </p:cNvPr>
          <p:cNvSpPr/>
          <p:nvPr/>
        </p:nvSpPr>
        <p:spPr>
          <a:xfrm rot="2921368">
            <a:off x="5241908" y="2218670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2E7C179-B392-4C8B-947F-2FCD631B5936}"/>
              </a:ext>
            </a:extLst>
          </p:cNvPr>
          <p:cNvSpPr/>
          <p:nvPr/>
        </p:nvSpPr>
        <p:spPr>
          <a:xfrm rot="2921368">
            <a:off x="5928814" y="300026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030B4B-10E0-46F8-93F5-A803B5071AFF}"/>
              </a:ext>
            </a:extLst>
          </p:cNvPr>
          <p:cNvCxnSpPr/>
          <p:nvPr/>
        </p:nvCxnSpPr>
        <p:spPr>
          <a:xfrm rot="2921368">
            <a:off x="5136883" y="2681263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A56940E-5786-4E6C-90FC-DC4D162912AB}"/>
              </a:ext>
            </a:extLst>
          </p:cNvPr>
          <p:cNvSpPr/>
          <p:nvPr/>
        </p:nvSpPr>
        <p:spPr>
          <a:xfrm rot="2921368">
            <a:off x="5928813" y="300026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1D7F22-5774-45C2-9C17-D63531BC4041}"/>
              </a:ext>
            </a:extLst>
          </p:cNvPr>
          <p:cNvSpPr/>
          <p:nvPr/>
        </p:nvSpPr>
        <p:spPr>
          <a:xfrm rot="2921368">
            <a:off x="6615719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475216-4D07-4E61-AEEA-3969BBBC8AA2}"/>
              </a:ext>
            </a:extLst>
          </p:cNvPr>
          <p:cNvCxnSpPr/>
          <p:nvPr/>
        </p:nvCxnSpPr>
        <p:spPr>
          <a:xfrm rot="2921368">
            <a:off x="5823788" y="346286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09CF2F3-EFDB-4C1D-9428-EAA38EE1567A}"/>
              </a:ext>
            </a:extLst>
          </p:cNvPr>
          <p:cNvSpPr/>
          <p:nvPr/>
        </p:nvSpPr>
        <p:spPr>
          <a:xfrm rot="2921368">
            <a:off x="6615718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0293C2-F43C-4C46-A3DD-44A10AEB0305}"/>
              </a:ext>
            </a:extLst>
          </p:cNvPr>
          <p:cNvSpPr/>
          <p:nvPr/>
        </p:nvSpPr>
        <p:spPr>
          <a:xfrm rot="2921368">
            <a:off x="7302624" y="4563465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5B9303-0F79-46B4-AA24-7E0946AFD5C0}"/>
              </a:ext>
            </a:extLst>
          </p:cNvPr>
          <p:cNvCxnSpPr/>
          <p:nvPr/>
        </p:nvCxnSpPr>
        <p:spPr>
          <a:xfrm rot="2921368">
            <a:off x="6510693" y="4244460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344CDF-676D-4F5F-8364-7484D1DFDDCD}"/>
              </a:ext>
            </a:extLst>
          </p:cNvPr>
          <p:cNvSpPr/>
          <p:nvPr/>
        </p:nvSpPr>
        <p:spPr>
          <a:xfrm rot="2921368">
            <a:off x="5240581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5860E01-7022-410D-8623-A6E3CA8E272A}"/>
              </a:ext>
            </a:extLst>
          </p:cNvPr>
          <p:cNvSpPr/>
          <p:nvPr/>
        </p:nvSpPr>
        <p:spPr>
          <a:xfrm rot="2921368">
            <a:off x="5240580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71E00D7-4244-43AC-8AE5-0063D018BDD5}"/>
              </a:ext>
            </a:extLst>
          </p:cNvPr>
          <p:cNvSpPr/>
          <p:nvPr/>
        </p:nvSpPr>
        <p:spPr>
          <a:xfrm rot="2921368">
            <a:off x="5927486" y="300035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66937C-BFA0-4355-A6DE-10AA6E304A8F}"/>
              </a:ext>
            </a:extLst>
          </p:cNvPr>
          <p:cNvCxnSpPr/>
          <p:nvPr/>
        </p:nvCxnSpPr>
        <p:spPr>
          <a:xfrm rot="2921368">
            <a:off x="5135555" y="268135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2AAB43-90EE-4B26-B261-CD53AA4D2807}"/>
              </a:ext>
            </a:extLst>
          </p:cNvPr>
          <p:cNvCxnSpPr>
            <a:cxnSpLocks/>
          </p:cNvCxnSpPr>
          <p:nvPr/>
        </p:nvCxnSpPr>
        <p:spPr>
          <a:xfrm>
            <a:off x="4355035" y="1881184"/>
            <a:ext cx="2332477" cy="0"/>
          </a:xfrm>
          <a:prstGeom prst="line">
            <a:avLst/>
          </a:prstGeom>
          <a:ln w="19050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AF893F-3200-4175-9F27-5D5572F14E68}"/>
              </a:ext>
            </a:extLst>
          </p:cNvPr>
          <p:cNvCxnSpPr>
            <a:cxnSpLocks/>
          </p:cNvCxnSpPr>
          <p:nvPr/>
        </p:nvCxnSpPr>
        <p:spPr>
          <a:xfrm>
            <a:off x="6027353" y="1766884"/>
            <a:ext cx="633413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504F52-9E5D-445D-9D7E-840D5FB90753}"/>
              </a:ext>
            </a:extLst>
          </p:cNvPr>
          <p:cNvCxnSpPr>
            <a:cxnSpLocks/>
          </p:cNvCxnSpPr>
          <p:nvPr/>
        </p:nvCxnSpPr>
        <p:spPr>
          <a:xfrm rot="-5400000">
            <a:off x="5715819" y="1454940"/>
            <a:ext cx="633413" cy="0"/>
          </a:xfrm>
          <a:prstGeom prst="line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3CB864-2331-40AD-85FC-24B2DDF6AE46}"/>
                  </a:ext>
                </a:extLst>
              </p:cNvPr>
              <p:cNvSpPr txBox="1"/>
              <p:nvPr/>
            </p:nvSpPr>
            <p:spPr>
              <a:xfrm>
                <a:off x="6526853" y="1475661"/>
                <a:ext cx="441082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3CB864-2331-40AD-85FC-24B2DDF6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53" y="1475661"/>
                <a:ext cx="441082" cy="224870"/>
              </a:xfrm>
              <a:prstGeom prst="rect">
                <a:avLst/>
              </a:prstGeom>
              <a:blipFill>
                <a:blip r:embed="rId2"/>
                <a:stretch>
                  <a:fillRect l="-6944" t="-13514" r="-2778" b="-13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8772E74-6D24-4742-BEFF-5D34A5AECD67}"/>
                  </a:ext>
                </a:extLst>
              </p:cNvPr>
              <p:cNvSpPr txBox="1"/>
              <p:nvPr/>
            </p:nvSpPr>
            <p:spPr>
              <a:xfrm>
                <a:off x="6121191" y="943918"/>
                <a:ext cx="442172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8772E74-6D24-4742-BEFF-5D34A5AE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91" y="943918"/>
                <a:ext cx="442172" cy="224870"/>
              </a:xfrm>
              <a:prstGeom prst="rect">
                <a:avLst/>
              </a:prstGeom>
              <a:blipFill>
                <a:blip r:embed="rId3"/>
                <a:stretch>
                  <a:fillRect l="-8219" t="-16216" r="-1370" b="-18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/>
              <p:nvPr/>
            </p:nvSpPr>
            <p:spPr>
              <a:xfrm>
                <a:off x="4177159" y="1957476"/>
                <a:ext cx="2865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59" y="1957476"/>
                <a:ext cx="2865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/>
              <p:nvPr/>
            </p:nvSpPr>
            <p:spPr>
              <a:xfrm>
                <a:off x="4997282" y="2382273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82" y="2382273"/>
                <a:ext cx="4464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/>
              <p:nvPr/>
            </p:nvSpPr>
            <p:spPr>
              <a:xfrm>
                <a:off x="3055132" y="1941385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132" y="1941385"/>
                <a:ext cx="4464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/>
              <p:nvPr/>
            </p:nvSpPr>
            <p:spPr>
              <a:xfrm>
                <a:off x="5674722" y="3132135"/>
                <a:ext cx="446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pc="-30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pc="-300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722" y="3132135"/>
                <a:ext cx="44646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EF26DB-32C0-4A40-9229-516C3D90156B}"/>
              </a:ext>
            </a:extLst>
          </p:cNvPr>
          <p:cNvCxnSpPr>
            <a:cxnSpLocks/>
          </p:cNvCxnSpPr>
          <p:nvPr/>
        </p:nvCxnSpPr>
        <p:spPr>
          <a:xfrm flipH="1" flipV="1">
            <a:off x="5456968" y="1875952"/>
            <a:ext cx="8720" cy="4144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0A9F28-34E8-4D67-90CE-766D5FC54FC5}"/>
                  </a:ext>
                </a:extLst>
              </p:cNvPr>
              <p:cNvSpPr txBox="1"/>
              <p:nvPr/>
            </p:nvSpPr>
            <p:spPr>
              <a:xfrm>
                <a:off x="5534461" y="1980956"/>
                <a:ext cx="643253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sub>
                          </m:sSub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0A9F28-34E8-4D67-90CE-766D5FC54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61" y="1980956"/>
                <a:ext cx="643253" cy="218265"/>
              </a:xfrm>
              <a:prstGeom prst="rect">
                <a:avLst/>
              </a:prstGeom>
              <a:blipFill>
                <a:blip r:embed="rId8"/>
                <a:stretch>
                  <a:fillRect l="-5714" r="-95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1348AE-28F0-4B3A-A60D-E353A4B554B5}"/>
              </a:ext>
            </a:extLst>
          </p:cNvPr>
          <p:cNvCxnSpPr>
            <a:cxnSpLocks/>
          </p:cNvCxnSpPr>
          <p:nvPr/>
        </p:nvCxnSpPr>
        <p:spPr>
          <a:xfrm flipH="1" flipV="1">
            <a:off x="5309728" y="1498604"/>
            <a:ext cx="15334" cy="709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647E28-5286-4CF3-B27D-DFA017A4447B}"/>
                  </a:ext>
                </a:extLst>
              </p:cNvPr>
              <p:cNvSpPr txBox="1"/>
              <p:nvPr/>
            </p:nvSpPr>
            <p:spPr>
              <a:xfrm>
                <a:off x="5030785" y="1186613"/>
                <a:ext cx="746999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𝐿𝑇𝑅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647E28-5286-4CF3-B27D-DFA017A4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785" y="1186613"/>
                <a:ext cx="746999" cy="287386"/>
              </a:xfrm>
              <a:prstGeom prst="rect">
                <a:avLst/>
              </a:prstGeom>
              <a:blipFill>
                <a:blip r:embed="rId9"/>
                <a:stretch>
                  <a:fillRect l="-4878" t="-2766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ECB8E8-79BE-4478-9173-7604AE5B454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373682" y="1969891"/>
            <a:ext cx="15334" cy="709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AFA590-78CC-439B-907D-63A6357EF45F}"/>
                  </a:ext>
                </a:extLst>
              </p:cNvPr>
              <p:cNvSpPr txBox="1"/>
              <p:nvPr/>
            </p:nvSpPr>
            <p:spPr>
              <a:xfrm>
                <a:off x="3380496" y="2536161"/>
                <a:ext cx="746999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𝐿𝑇𝑅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+1→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AFA590-78CC-439B-907D-63A6357EF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96" y="2536161"/>
                <a:ext cx="746999" cy="287386"/>
              </a:xfrm>
              <a:prstGeom prst="rect">
                <a:avLst/>
              </a:prstGeom>
              <a:blipFill>
                <a:blip r:embed="rId10"/>
                <a:stretch>
                  <a:fillRect l="-4918" t="-25532" r="-82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042E7D7-F940-4DA8-AD05-189A0FA14398}"/>
                  </a:ext>
                </a:extLst>
              </p:cNvPr>
              <p:cNvSpPr txBox="1"/>
              <p:nvPr/>
            </p:nvSpPr>
            <p:spPr>
              <a:xfrm>
                <a:off x="2699595" y="899227"/>
                <a:ext cx="1514069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𝐿𝑇𝑅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+1→</m:t>
                              </m:r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GB" sz="1400" b="0" i="1" spc="-15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1400" b="0" i="1" spc="-15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pc="-150" smtClean="0">
                                      <a:latin typeface="Cambria Math" panose="02040503050406030204" pitchFamily="18" charset="0"/>
                                    </a:rPr>
                                    <m:t>𝐿𝑇𝑅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pc="-15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00" spc="-15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042E7D7-F940-4DA8-AD05-189A0FA1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595" y="899227"/>
                <a:ext cx="1514069" cy="287386"/>
              </a:xfrm>
              <a:prstGeom prst="rect">
                <a:avLst/>
              </a:prstGeom>
              <a:blipFill>
                <a:blip r:embed="rId11"/>
                <a:stretch>
                  <a:fillRect l="-2823" t="-2766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85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5337A3B-C102-4126-AED9-1C37225FB644}"/>
              </a:ext>
            </a:extLst>
          </p:cNvPr>
          <p:cNvSpPr/>
          <p:nvPr/>
        </p:nvSpPr>
        <p:spPr>
          <a:xfrm>
            <a:off x="1164752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1A8A87-440A-41E5-BE00-A269837DFDED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F65221-2A9B-47CA-957C-D57429F5ED76}"/>
              </a:ext>
            </a:extLst>
          </p:cNvPr>
          <p:cNvCxnSpPr/>
          <p:nvPr/>
        </p:nvCxnSpPr>
        <p:spPr>
          <a:xfrm>
            <a:off x="1236547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FF7E3B-7100-43F4-849D-536D3982F793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6B12F3-967C-496F-AD60-61D59DFFE9F4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A2C70-0A00-4059-843C-03D2947AD354}"/>
              </a:ext>
            </a:extLst>
          </p:cNvPr>
          <p:cNvCxnSpPr/>
          <p:nvPr/>
        </p:nvCxnSpPr>
        <p:spPr>
          <a:xfrm>
            <a:off x="2277093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09B623-2964-47D6-96BD-5A81940168BA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126B55-1CCB-4EA8-B0BD-98B0469BB7A3}"/>
              </a:ext>
            </a:extLst>
          </p:cNvPr>
          <p:cNvSpPr/>
          <p:nvPr/>
        </p:nvSpPr>
        <p:spPr>
          <a:xfrm>
            <a:off x="4286390" y="181163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BB6A7-4790-48C3-B687-BC67C8A87BA0}"/>
              </a:ext>
            </a:extLst>
          </p:cNvPr>
          <p:cNvCxnSpPr/>
          <p:nvPr/>
        </p:nvCxnSpPr>
        <p:spPr>
          <a:xfrm>
            <a:off x="3317639" y="1883433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421C970-3C95-4B7C-814A-A6F48F29A8F6}"/>
              </a:ext>
            </a:extLst>
          </p:cNvPr>
          <p:cNvSpPr/>
          <p:nvPr/>
        </p:nvSpPr>
        <p:spPr>
          <a:xfrm rot="1402707">
            <a:off x="5243112" y="2221803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1710FC-F8A3-44F7-9E3B-30E7A01324E9}"/>
              </a:ext>
            </a:extLst>
          </p:cNvPr>
          <p:cNvCxnSpPr/>
          <p:nvPr/>
        </p:nvCxnSpPr>
        <p:spPr>
          <a:xfrm rot="1402707">
            <a:off x="4317073" y="2087151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603FD31-DABC-4828-9954-E015A6E262CF}"/>
              </a:ext>
            </a:extLst>
          </p:cNvPr>
          <p:cNvSpPr/>
          <p:nvPr/>
        </p:nvSpPr>
        <p:spPr>
          <a:xfrm rot="2921368">
            <a:off x="5241908" y="2218670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2E7C179-B392-4C8B-947F-2FCD631B5936}"/>
              </a:ext>
            </a:extLst>
          </p:cNvPr>
          <p:cNvSpPr/>
          <p:nvPr/>
        </p:nvSpPr>
        <p:spPr>
          <a:xfrm rot="2921368">
            <a:off x="5928814" y="3000268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030B4B-10E0-46F8-93F5-A803B5071AFF}"/>
              </a:ext>
            </a:extLst>
          </p:cNvPr>
          <p:cNvCxnSpPr/>
          <p:nvPr/>
        </p:nvCxnSpPr>
        <p:spPr>
          <a:xfrm rot="2921368">
            <a:off x="5136883" y="2681263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A56940E-5786-4E6C-90FC-DC4D162912AB}"/>
              </a:ext>
            </a:extLst>
          </p:cNvPr>
          <p:cNvSpPr/>
          <p:nvPr/>
        </p:nvSpPr>
        <p:spPr>
          <a:xfrm rot="2921368">
            <a:off x="5928813" y="300026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1D7F22-5774-45C2-9C17-D63531BC4041}"/>
              </a:ext>
            </a:extLst>
          </p:cNvPr>
          <p:cNvSpPr/>
          <p:nvPr/>
        </p:nvSpPr>
        <p:spPr>
          <a:xfrm rot="2921368">
            <a:off x="6615719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475216-4D07-4E61-AEEA-3969BBBC8AA2}"/>
              </a:ext>
            </a:extLst>
          </p:cNvPr>
          <p:cNvCxnSpPr/>
          <p:nvPr/>
        </p:nvCxnSpPr>
        <p:spPr>
          <a:xfrm rot="2921368">
            <a:off x="5823788" y="346286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09CF2F3-EFDB-4C1D-9428-EAA38EE1567A}"/>
              </a:ext>
            </a:extLst>
          </p:cNvPr>
          <p:cNvSpPr/>
          <p:nvPr/>
        </p:nvSpPr>
        <p:spPr>
          <a:xfrm rot="2921368">
            <a:off x="6615718" y="378186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0293C2-F43C-4C46-A3DD-44A10AEB0305}"/>
              </a:ext>
            </a:extLst>
          </p:cNvPr>
          <p:cNvSpPr/>
          <p:nvPr/>
        </p:nvSpPr>
        <p:spPr>
          <a:xfrm rot="2921368">
            <a:off x="7302624" y="4563465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5B9303-0F79-46B4-AA24-7E0946AFD5C0}"/>
              </a:ext>
            </a:extLst>
          </p:cNvPr>
          <p:cNvCxnSpPr/>
          <p:nvPr/>
        </p:nvCxnSpPr>
        <p:spPr>
          <a:xfrm rot="2921368">
            <a:off x="6510693" y="4244460"/>
            <a:ext cx="1040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344CDF-676D-4F5F-8364-7484D1DFDDCD}"/>
              </a:ext>
            </a:extLst>
          </p:cNvPr>
          <p:cNvSpPr/>
          <p:nvPr/>
        </p:nvSpPr>
        <p:spPr>
          <a:xfrm rot="2921368">
            <a:off x="5240581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EBB233-68BA-4C95-BD54-6F1E4B887CC7}"/>
              </a:ext>
            </a:extLst>
          </p:cNvPr>
          <p:cNvCxnSpPr>
            <a:cxnSpLocks/>
          </p:cNvCxnSpPr>
          <p:nvPr/>
        </p:nvCxnSpPr>
        <p:spPr>
          <a:xfrm>
            <a:off x="3921542" y="707988"/>
            <a:ext cx="1390833" cy="1582565"/>
          </a:xfrm>
          <a:prstGeom prst="line">
            <a:avLst/>
          </a:prstGeom>
          <a:ln w="19050">
            <a:solidFill>
              <a:srgbClr val="FF191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5860E01-7022-410D-8623-A6E3CA8E272A}"/>
              </a:ext>
            </a:extLst>
          </p:cNvPr>
          <p:cNvSpPr/>
          <p:nvPr/>
        </p:nvSpPr>
        <p:spPr>
          <a:xfrm rot="2921368">
            <a:off x="5240580" y="2218759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71E00D7-4244-43AC-8AE5-0063D018BDD5}"/>
              </a:ext>
            </a:extLst>
          </p:cNvPr>
          <p:cNvSpPr/>
          <p:nvPr/>
        </p:nvSpPr>
        <p:spPr>
          <a:xfrm rot="2921368">
            <a:off x="5927486" y="3000357"/>
            <a:ext cx="143590" cy="14359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66937C-BFA0-4355-A6DE-10AA6E304A8F}"/>
              </a:ext>
            </a:extLst>
          </p:cNvPr>
          <p:cNvCxnSpPr/>
          <p:nvPr/>
        </p:nvCxnSpPr>
        <p:spPr>
          <a:xfrm rot="2921368">
            <a:off x="5135555" y="2681352"/>
            <a:ext cx="104054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B33388-EF27-4012-B00F-83DE4AFAE55C}"/>
              </a:ext>
            </a:extLst>
          </p:cNvPr>
          <p:cNvCxnSpPr>
            <a:cxnSpLocks/>
          </p:cNvCxnSpPr>
          <p:nvPr/>
        </p:nvCxnSpPr>
        <p:spPr>
          <a:xfrm>
            <a:off x="4253619" y="758570"/>
            <a:ext cx="365564" cy="415958"/>
          </a:xfrm>
          <a:prstGeom prst="line">
            <a:avLst/>
          </a:prstGeom>
          <a:ln w="19050">
            <a:solidFill>
              <a:srgbClr val="FF1919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6E8B39-A302-4FAF-96E1-CD88586F501C}"/>
              </a:ext>
            </a:extLst>
          </p:cNvPr>
          <p:cNvCxnSpPr>
            <a:cxnSpLocks/>
          </p:cNvCxnSpPr>
          <p:nvPr/>
        </p:nvCxnSpPr>
        <p:spPr>
          <a:xfrm flipV="1">
            <a:off x="4246019" y="388722"/>
            <a:ext cx="435383" cy="382635"/>
          </a:xfrm>
          <a:prstGeom prst="line">
            <a:avLst/>
          </a:prstGeom>
          <a:ln w="19050">
            <a:solidFill>
              <a:srgbClr val="FF1919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283CC-1CE8-4B00-A4C4-77F6C22D5E07}"/>
                  </a:ext>
                </a:extLst>
              </p:cNvPr>
              <p:cNvSpPr txBox="1"/>
              <p:nvPr/>
            </p:nvSpPr>
            <p:spPr>
              <a:xfrm>
                <a:off x="4553764" y="834449"/>
                <a:ext cx="441082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283CC-1CE8-4B00-A4C4-77F6C22D5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64" y="834449"/>
                <a:ext cx="441082" cy="224870"/>
              </a:xfrm>
              <a:prstGeom prst="rect">
                <a:avLst/>
              </a:prstGeom>
              <a:blipFill>
                <a:blip r:embed="rId2"/>
                <a:stretch>
                  <a:fillRect l="-5556" t="-16216" r="-2778"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1122B7F-105B-411D-9C1C-5161F7AE254D}"/>
                  </a:ext>
                </a:extLst>
              </p:cNvPr>
              <p:cNvSpPr txBox="1"/>
              <p:nvPr/>
            </p:nvSpPr>
            <p:spPr>
              <a:xfrm>
                <a:off x="4681402" y="269411"/>
                <a:ext cx="442172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1122B7F-105B-411D-9C1C-5161F7AE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402" y="269411"/>
                <a:ext cx="442172" cy="224870"/>
              </a:xfrm>
              <a:prstGeom prst="rect">
                <a:avLst/>
              </a:prstGeom>
              <a:blipFill>
                <a:blip r:embed="rId3"/>
                <a:stretch>
                  <a:fillRect l="-9722" t="-13514" r="-1389" b="-2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/>
              <p:nvPr/>
            </p:nvSpPr>
            <p:spPr>
              <a:xfrm>
                <a:off x="4205737" y="1943187"/>
                <a:ext cx="2728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BCE73-7618-45DD-BE2D-BBF114DEC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737" y="1943187"/>
                <a:ext cx="27289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/>
              <p:nvPr/>
            </p:nvSpPr>
            <p:spPr>
              <a:xfrm>
                <a:off x="5087099" y="2368522"/>
                <a:ext cx="3909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200" b="0" i="1" spc="-3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1600" spc="-300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131EA-3D70-4F4D-A358-F26996D79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99" y="2368522"/>
                <a:ext cx="39094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/>
              <p:nvPr/>
            </p:nvSpPr>
            <p:spPr>
              <a:xfrm>
                <a:off x="3083710" y="1927096"/>
                <a:ext cx="3909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200" b="0" i="1" spc="-30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spc="-300" dirty="0"/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C473A9-4759-410E-9036-5848C47C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710" y="1927096"/>
                <a:ext cx="39094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/>
              <p:nvPr/>
            </p:nvSpPr>
            <p:spPr>
              <a:xfrm>
                <a:off x="5703300" y="3117846"/>
                <a:ext cx="3909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pc="-3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200" b="0" i="1" spc="-30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sz="1600" spc="-300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6F74C7-A270-4644-84FD-B8332314A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00" y="3117846"/>
                <a:ext cx="39094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A1E27A-B31C-433A-9649-A9A4C568C298}"/>
              </a:ext>
            </a:extLst>
          </p:cNvPr>
          <p:cNvCxnSpPr>
            <a:cxnSpLocks/>
          </p:cNvCxnSpPr>
          <p:nvPr/>
        </p:nvCxnSpPr>
        <p:spPr>
          <a:xfrm flipV="1">
            <a:off x="4237672" y="1438468"/>
            <a:ext cx="323715" cy="284494"/>
          </a:xfrm>
          <a:prstGeom prst="line">
            <a:avLst/>
          </a:prstGeom>
          <a:ln w="19050">
            <a:solidFill>
              <a:srgbClr val="D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19214C-E10C-4C96-A52E-DADAAFA56B6C}"/>
                  </a:ext>
                </a:extLst>
              </p:cNvPr>
              <p:cNvSpPr txBox="1"/>
              <p:nvPr/>
            </p:nvSpPr>
            <p:spPr>
              <a:xfrm>
                <a:off x="3757981" y="1263204"/>
                <a:ext cx="643253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sub>
                          </m:sSub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19214C-E10C-4C96-A52E-DADAAFA5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981" y="1263204"/>
                <a:ext cx="643253" cy="218265"/>
              </a:xfrm>
              <a:prstGeom prst="rect">
                <a:avLst/>
              </a:prstGeom>
              <a:blipFill>
                <a:blip r:embed="rId8"/>
                <a:stretch>
                  <a:fillRect l="-5660" r="-943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D047C3-B935-48C7-BDDB-E30242B14B8A}"/>
              </a:ext>
            </a:extLst>
          </p:cNvPr>
          <p:cNvCxnSpPr>
            <a:cxnSpLocks/>
          </p:cNvCxnSpPr>
          <p:nvPr/>
        </p:nvCxnSpPr>
        <p:spPr>
          <a:xfrm flipV="1">
            <a:off x="4373380" y="1273026"/>
            <a:ext cx="668083" cy="58714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FE6AB94-FD46-4E1C-8305-0BA3560BE820}"/>
                  </a:ext>
                </a:extLst>
              </p:cNvPr>
              <p:cNvSpPr txBox="1"/>
              <p:nvPr/>
            </p:nvSpPr>
            <p:spPr>
              <a:xfrm>
                <a:off x="5104541" y="1095548"/>
                <a:ext cx="746999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𝑅𝑇𝐿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+1→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FE6AB94-FD46-4E1C-8305-0BA3560BE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41" y="1095548"/>
                <a:ext cx="746999" cy="287386"/>
              </a:xfrm>
              <a:prstGeom prst="rect">
                <a:avLst/>
              </a:prstGeom>
              <a:blipFill>
                <a:blip r:embed="rId9"/>
                <a:stretch>
                  <a:fillRect l="-4878" t="-27660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E060AE7-D179-4F7D-A6C6-00F71087D5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26186" y="2316247"/>
            <a:ext cx="668083" cy="58714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903F27-0EFF-4452-A8BC-50B506BAA297}"/>
                  </a:ext>
                </a:extLst>
              </p:cNvPr>
              <p:cNvSpPr txBox="1"/>
              <p:nvPr/>
            </p:nvSpPr>
            <p:spPr>
              <a:xfrm>
                <a:off x="4307902" y="2830460"/>
                <a:ext cx="746999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𝑅𝑇𝐿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903F27-0EFF-4452-A8BC-50B506BAA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2" y="2830460"/>
                <a:ext cx="746999" cy="287386"/>
              </a:xfrm>
              <a:prstGeom prst="rect">
                <a:avLst/>
              </a:prstGeom>
              <a:blipFill>
                <a:blip r:embed="rId10"/>
                <a:stretch>
                  <a:fillRect l="-4918" t="-25532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7D393A-06DF-48DD-8DCC-E6070349FBEC}"/>
              </a:ext>
            </a:extLst>
          </p:cNvPr>
          <p:cNvSpPr/>
          <p:nvPr/>
        </p:nvSpPr>
        <p:spPr>
          <a:xfrm>
            <a:off x="1764673" y="2659054"/>
            <a:ext cx="438539" cy="4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8970D2-07D2-4EB6-B621-EA804301DFCC}"/>
              </a:ext>
            </a:extLst>
          </p:cNvPr>
          <p:cNvSpPr/>
          <p:nvPr/>
        </p:nvSpPr>
        <p:spPr>
          <a:xfrm>
            <a:off x="4942613" y="2659053"/>
            <a:ext cx="438539" cy="4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8F8032-EE6E-48E7-B51F-7BF854A29B54}"/>
              </a:ext>
            </a:extLst>
          </p:cNvPr>
          <p:cNvSpPr/>
          <p:nvPr/>
        </p:nvSpPr>
        <p:spPr>
          <a:xfrm>
            <a:off x="-1193996" y="-299615"/>
            <a:ext cx="6355876" cy="635587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/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blipFill>
                <a:blip r:embed="rId2"/>
                <a:stretch>
                  <a:fillRect l="-12857" r="-285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226656-706D-4C2F-A79C-1838E432955A}"/>
              </a:ext>
            </a:extLst>
          </p:cNvPr>
          <p:cNvCxnSpPr>
            <a:endCxn id="28" idx="6"/>
          </p:cNvCxnSpPr>
          <p:nvPr/>
        </p:nvCxnSpPr>
        <p:spPr>
          <a:xfrm>
            <a:off x="1983942" y="2878322"/>
            <a:ext cx="31779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A24ACB3-E39A-4D1C-80C2-741B3F8374CC}"/>
              </a:ext>
            </a:extLst>
          </p:cNvPr>
          <p:cNvGrpSpPr/>
          <p:nvPr/>
        </p:nvGrpSpPr>
        <p:grpSpPr>
          <a:xfrm>
            <a:off x="4942613" y="2659053"/>
            <a:ext cx="3616479" cy="438540"/>
            <a:chOff x="5381152" y="4015413"/>
            <a:chExt cx="3616479" cy="4385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AD30A5-3BC1-4973-BF56-7E6DF37EC471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766AAC-5A73-43A8-9560-26C2FE22A2C9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87C85E-1BB9-4D5D-9BC8-1147101B4BDB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1352D9-DE4A-4ABE-8727-9C27165DBC10}"/>
              </a:ext>
            </a:extLst>
          </p:cNvPr>
          <p:cNvCxnSpPr/>
          <p:nvPr/>
        </p:nvCxnSpPr>
        <p:spPr>
          <a:xfrm>
            <a:off x="1983942" y="2444750"/>
            <a:ext cx="3177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CF206A-AB36-4059-8F78-B690D02EF7DF}"/>
              </a:ext>
            </a:extLst>
          </p:cNvPr>
          <p:cNvGrpSpPr/>
          <p:nvPr/>
        </p:nvGrpSpPr>
        <p:grpSpPr>
          <a:xfrm>
            <a:off x="-1413267" y="2659052"/>
            <a:ext cx="3616479" cy="438540"/>
            <a:chOff x="5381152" y="4015413"/>
            <a:chExt cx="3616479" cy="4385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1A36E9-CDB4-43F7-87D2-4E3F27477CE1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2649BB2-7023-4075-8FD6-6F7B973F5596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3FF704-BCCF-45F8-BCE3-1EF5C182ACD2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6D55A1-6174-40CE-B1EC-341FD86BBD52}"/>
              </a:ext>
            </a:extLst>
          </p:cNvPr>
          <p:cNvGrpSpPr/>
          <p:nvPr/>
        </p:nvGrpSpPr>
        <p:grpSpPr>
          <a:xfrm>
            <a:off x="8120549" y="2659051"/>
            <a:ext cx="3616479" cy="438540"/>
            <a:chOff x="5381152" y="4015413"/>
            <a:chExt cx="3616479" cy="4385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EC9C9A-A873-45FB-8A2E-B0AD7BB5D358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4009A3-E3ED-4040-82D3-ABB6CC360C04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D42455-4B9D-4727-ACCA-81B810D7BCB7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73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FF6EC9-4BE1-42E4-95DE-FD55E1B8B7AB}"/>
              </a:ext>
            </a:extLst>
          </p:cNvPr>
          <p:cNvGrpSpPr/>
          <p:nvPr/>
        </p:nvGrpSpPr>
        <p:grpSpPr>
          <a:xfrm>
            <a:off x="-1293088" y="-42676"/>
            <a:ext cx="10087527" cy="6355876"/>
            <a:chOff x="-1041596" y="-147215"/>
            <a:chExt cx="10087527" cy="635587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4D249C-19E9-4A64-ACFB-F755A8515DE6}"/>
                </a:ext>
              </a:extLst>
            </p:cNvPr>
            <p:cNvSpPr/>
            <p:nvPr/>
          </p:nvSpPr>
          <p:spPr>
            <a:xfrm>
              <a:off x="1917073" y="2811454"/>
              <a:ext cx="438539" cy="43853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727E88-8A77-4126-B88A-64E4389CD5B7}"/>
                </a:ext>
              </a:extLst>
            </p:cNvPr>
            <p:cNvSpPr/>
            <p:nvPr/>
          </p:nvSpPr>
          <p:spPr>
            <a:xfrm>
              <a:off x="5095013" y="2811453"/>
              <a:ext cx="438539" cy="43853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EFC6858-F586-4A63-B8A3-7A2D771D01D2}"/>
                </a:ext>
              </a:extLst>
            </p:cNvPr>
            <p:cNvSpPr/>
            <p:nvPr/>
          </p:nvSpPr>
          <p:spPr>
            <a:xfrm>
              <a:off x="-1041596" y="-147215"/>
              <a:ext cx="6355876" cy="635587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543A57-439C-40E4-8C94-AF52E4E77D77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>
              <a:off x="2136342" y="3030722"/>
              <a:ext cx="3177938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2467C33-CBBE-43A1-971E-EA97297454FC}"/>
                </a:ext>
              </a:extLst>
            </p:cNvPr>
            <p:cNvGrpSpPr/>
            <p:nvPr/>
          </p:nvGrpSpPr>
          <p:grpSpPr>
            <a:xfrm>
              <a:off x="5095013" y="2805475"/>
              <a:ext cx="3950918" cy="444518"/>
              <a:chOff x="5381152" y="4009435"/>
              <a:chExt cx="3950918" cy="44451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5E7D32-DADD-4B09-B327-94E0EABA5E97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CF32EF-E723-4E57-B3C0-211973C47299}"/>
                  </a:ext>
                </a:extLst>
              </p:cNvPr>
              <p:cNvSpPr/>
              <p:nvPr/>
            </p:nvSpPr>
            <p:spPr>
              <a:xfrm>
                <a:off x="8893531" y="4009435"/>
                <a:ext cx="438539" cy="4385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095C39-DE00-4B54-A8AF-B8677006F425}"/>
                  </a:ext>
                </a:extLst>
              </p:cNvPr>
              <p:cNvCxnSpPr/>
              <p:nvPr/>
            </p:nvCxnSpPr>
            <p:spPr>
              <a:xfrm>
                <a:off x="5934860" y="4228704"/>
                <a:ext cx="3177938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939CE5-D558-4CA5-B017-60C6047D762F}"/>
                </a:ext>
              </a:extLst>
            </p:cNvPr>
            <p:cNvCxnSpPr/>
            <p:nvPr/>
          </p:nvCxnSpPr>
          <p:spPr>
            <a:xfrm>
              <a:off x="2136342" y="2597150"/>
              <a:ext cx="317793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/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blipFill>
                <a:blip r:embed="rId2"/>
                <a:stretch>
                  <a:fillRect l="-12857" r="-285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1352D9-DE4A-4ABE-8727-9C27165DBC10}"/>
              </a:ext>
            </a:extLst>
          </p:cNvPr>
          <p:cNvCxnSpPr>
            <a:cxnSpLocks/>
          </p:cNvCxnSpPr>
          <p:nvPr/>
        </p:nvCxnSpPr>
        <p:spPr>
          <a:xfrm>
            <a:off x="4597029" y="2602223"/>
            <a:ext cx="4657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42C366-E815-480A-801D-2C9D0C6B477B}"/>
                  </a:ext>
                </a:extLst>
              </p:cNvPr>
              <p:cNvSpPr txBox="1"/>
              <p:nvPr/>
            </p:nvSpPr>
            <p:spPr>
              <a:xfrm>
                <a:off x="4637789" y="2209394"/>
                <a:ext cx="818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42C366-E815-480A-801D-2C9D0C6B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89" y="2209394"/>
                <a:ext cx="818429" cy="276999"/>
              </a:xfrm>
              <a:prstGeom prst="rect">
                <a:avLst/>
              </a:prstGeom>
              <a:blipFill>
                <a:blip r:embed="rId3"/>
                <a:stretch>
                  <a:fillRect l="-6716" r="-5970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B7D393A-06DF-48DD-8DCC-E6070349FBEC}"/>
              </a:ext>
            </a:extLst>
          </p:cNvPr>
          <p:cNvSpPr>
            <a:spLocks noChangeAspect="1"/>
          </p:cNvSpPr>
          <p:nvPr/>
        </p:nvSpPr>
        <p:spPr>
          <a:xfrm>
            <a:off x="1663581" y="2915331"/>
            <a:ext cx="439200" cy="43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226656-706D-4C2F-A79C-1838E432955A}"/>
              </a:ext>
            </a:extLst>
          </p:cNvPr>
          <p:cNvCxnSpPr>
            <a:cxnSpLocks/>
          </p:cNvCxnSpPr>
          <p:nvPr/>
        </p:nvCxnSpPr>
        <p:spPr>
          <a:xfrm>
            <a:off x="1888188" y="3131318"/>
            <a:ext cx="2720631" cy="1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AD30A5-3BC1-4973-BF56-7E6DF37EC471}"/>
              </a:ext>
            </a:extLst>
          </p:cNvPr>
          <p:cNvSpPr>
            <a:spLocks noChangeAspect="1"/>
          </p:cNvSpPr>
          <p:nvPr/>
        </p:nvSpPr>
        <p:spPr>
          <a:xfrm>
            <a:off x="4389220" y="2908210"/>
            <a:ext cx="439199" cy="43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CCAC6D-FE24-4CE2-8ADC-701C000D5780}"/>
              </a:ext>
            </a:extLst>
          </p:cNvPr>
          <p:cNvSpPr/>
          <p:nvPr/>
        </p:nvSpPr>
        <p:spPr>
          <a:xfrm>
            <a:off x="-1883167" y="2883937"/>
            <a:ext cx="487748" cy="487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5DF6C2-6771-4D0D-A743-181C314D8957}"/>
              </a:ext>
            </a:extLst>
          </p:cNvPr>
          <p:cNvCxnSpPr/>
          <p:nvPr/>
        </p:nvCxnSpPr>
        <p:spPr>
          <a:xfrm>
            <a:off x="-1639293" y="3127810"/>
            <a:ext cx="35345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919B3A-23EC-40D9-B51A-FE80C71730A4}"/>
              </a:ext>
            </a:extLst>
          </p:cNvPr>
          <p:cNvCxnSpPr/>
          <p:nvPr/>
        </p:nvCxnSpPr>
        <p:spPr>
          <a:xfrm flipH="1">
            <a:off x="1419764" y="3452812"/>
            <a:ext cx="857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50DB3A-EE46-4E26-8050-85182B696F6F}"/>
              </a:ext>
            </a:extLst>
          </p:cNvPr>
          <p:cNvCxnSpPr>
            <a:cxnSpLocks/>
          </p:cNvCxnSpPr>
          <p:nvPr/>
        </p:nvCxnSpPr>
        <p:spPr>
          <a:xfrm>
            <a:off x="4597029" y="3452812"/>
            <a:ext cx="755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2100D0-FE86-489C-A743-874B512D96F8}"/>
                  </a:ext>
                </a:extLst>
              </p:cNvPr>
              <p:cNvSpPr txBox="1"/>
              <p:nvPr/>
            </p:nvSpPr>
            <p:spPr>
              <a:xfrm>
                <a:off x="1528468" y="3506920"/>
                <a:ext cx="709425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2100D0-FE86-489C-A743-874B512D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468" y="3506920"/>
                <a:ext cx="709425" cy="345223"/>
              </a:xfrm>
              <a:prstGeom prst="rect">
                <a:avLst/>
              </a:prstGeom>
              <a:blipFill>
                <a:blip r:embed="rId4"/>
                <a:stretch>
                  <a:fillRect l="-7759" t="-36842" r="-2586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6F1C97-5F2E-446A-B6FD-3936315F186E}"/>
                  </a:ext>
                </a:extLst>
              </p:cNvPr>
              <p:cNvSpPr txBox="1"/>
              <p:nvPr/>
            </p:nvSpPr>
            <p:spPr>
              <a:xfrm>
                <a:off x="4265514" y="3510591"/>
                <a:ext cx="709425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6F1C97-5F2E-446A-B6FD-3936315F1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14" y="3510591"/>
                <a:ext cx="709425" cy="345223"/>
              </a:xfrm>
              <a:prstGeom prst="rect">
                <a:avLst/>
              </a:prstGeom>
              <a:blipFill>
                <a:blip r:embed="rId5"/>
                <a:stretch>
                  <a:fillRect l="-7759" t="-38596" r="-862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1E6E1-835A-4FA7-9A68-DAD812D63E04}"/>
                  </a:ext>
                </a:extLst>
              </p:cNvPr>
              <p:cNvSpPr txBox="1"/>
              <p:nvPr/>
            </p:nvSpPr>
            <p:spPr>
              <a:xfrm>
                <a:off x="2764394" y="4415012"/>
                <a:ext cx="1551900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=-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1E6E1-835A-4FA7-9A68-DAD812D6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394" y="4415012"/>
                <a:ext cx="1551900" cy="345223"/>
              </a:xfrm>
              <a:prstGeom prst="rect">
                <a:avLst/>
              </a:prstGeom>
              <a:blipFill>
                <a:blip r:embed="rId6"/>
                <a:stretch>
                  <a:fillRect l="-5098" t="-36842" r="-117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FF6EC9-4BE1-42E4-95DE-FD55E1B8B7AB}"/>
              </a:ext>
            </a:extLst>
          </p:cNvPr>
          <p:cNvGrpSpPr/>
          <p:nvPr/>
        </p:nvGrpSpPr>
        <p:grpSpPr>
          <a:xfrm>
            <a:off x="1665581" y="1404693"/>
            <a:ext cx="7128858" cy="1949839"/>
            <a:chOff x="1917073" y="1300154"/>
            <a:chExt cx="7128858" cy="194983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4D249C-19E9-4A64-ACFB-F755A8515DE6}"/>
                </a:ext>
              </a:extLst>
            </p:cNvPr>
            <p:cNvSpPr/>
            <p:nvPr/>
          </p:nvSpPr>
          <p:spPr>
            <a:xfrm>
              <a:off x="1917073" y="2811454"/>
              <a:ext cx="438539" cy="43853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727E88-8A77-4126-B88A-64E4389CD5B7}"/>
                </a:ext>
              </a:extLst>
            </p:cNvPr>
            <p:cNvSpPr/>
            <p:nvPr/>
          </p:nvSpPr>
          <p:spPr>
            <a:xfrm>
              <a:off x="5095013" y="2811453"/>
              <a:ext cx="438539" cy="43853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1DB4D9D-E235-4E44-9DB4-AEE49A4F25CA}"/>
                </a:ext>
              </a:extLst>
            </p:cNvPr>
            <p:cNvGrpSpPr/>
            <p:nvPr/>
          </p:nvGrpSpPr>
          <p:grpSpPr>
            <a:xfrm>
              <a:off x="7162173" y="1300154"/>
              <a:ext cx="438539" cy="438539"/>
              <a:chOff x="1764673" y="2659054"/>
              <a:chExt cx="438539" cy="43853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A3A5351-1E67-4E50-833C-10555060671D}"/>
                  </a:ext>
                </a:extLst>
              </p:cNvPr>
              <p:cNvSpPr/>
              <p:nvPr/>
            </p:nvSpPr>
            <p:spPr>
              <a:xfrm>
                <a:off x="1764673" y="2659054"/>
                <a:ext cx="438539" cy="4385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FA62C5-5632-4FBD-9C37-AD64E138F1DB}"/>
                  </a:ext>
                </a:extLst>
              </p:cNvPr>
              <p:cNvCxnSpPr>
                <a:stCxn id="30" idx="0"/>
                <a:endCxn id="30" idx="4"/>
              </p:cNvCxnSpPr>
              <p:nvPr/>
            </p:nvCxnSpPr>
            <p:spPr>
              <a:xfrm>
                <a:off x="1983943" y="2659054"/>
                <a:ext cx="0" cy="43853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85DFB97-4FE2-416D-BC4B-854E597FC497}"/>
                  </a:ext>
                </a:extLst>
              </p:cNvPr>
              <p:cNvCxnSpPr>
                <a:stCxn id="30" idx="2"/>
                <a:endCxn id="30" idx="6"/>
              </p:cNvCxnSpPr>
              <p:nvPr/>
            </p:nvCxnSpPr>
            <p:spPr>
              <a:xfrm>
                <a:off x="1764673" y="2878324"/>
                <a:ext cx="43853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543A57-439C-40E4-8C94-AF52E4E77D77}"/>
                </a:ext>
              </a:extLst>
            </p:cNvPr>
            <p:cNvCxnSpPr>
              <a:cxnSpLocks/>
            </p:cNvCxnSpPr>
            <p:nvPr/>
          </p:nvCxnSpPr>
          <p:spPr>
            <a:xfrm>
              <a:off x="2136342" y="3030722"/>
              <a:ext cx="3177938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2467C33-CBBE-43A1-971E-EA97297454FC}"/>
                </a:ext>
              </a:extLst>
            </p:cNvPr>
            <p:cNvGrpSpPr/>
            <p:nvPr/>
          </p:nvGrpSpPr>
          <p:grpSpPr>
            <a:xfrm>
              <a:off x="5095013" y="2805475"/>
              <a:ext cx="3950918" cy="444518"/>
              <a:chOff x="5381152" y="4009435"/>
              <a:chExt cx="3950918" cy="44451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5E7D32-DADD-4B09-B327-94E0EABA5E97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CF32EF-E723-4E57-B3C0-211973C47299}"/>
                  </a:ext>
                </a:extLst>
              </p:cNvPr>
              <p:cNvSpPr/>
              <p:nvPr/>
            </p:nvSpPr>
            <p:spPr>
              <a:xfrm>
                <a:off x="8893531" y="4009435"/>
                <a:ext cx="438539" cy="4385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095C39-DE00-4B54-A8AF-B8677006F425}"/>
                  </a:ext>
                </a:extLst>
              </p:cNvPr>
              <p:cNvCxnSpPr/>
              <p:nvPr/>
            </p:nvCxnSpPr>
            <p:spPr>
              <a:xfrm>
                <a:off x="5934860" y="4228704"/>
                <a:ext cx="3177938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939CE5-D558-4CA5-B017-60C6047D762F}"/>
                </a:ext>
              </a:extLst>
            </p:cNvPr>
            <p:cNvCxnSpPr/>
            <p:nvPr/>
          </p:nvCxnSpPr>
          <p:spPr>
            <a:xfrm>
              <a:off x="2136342" y="2597150"/>
              <a:ext cx="317793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AFA1F1-9E2A-46AA-B7F8-8E93B8358D6B}"/>
              </a:ext>
            </a:extLst>
          </p:cNvPr>
          <p:cNvGrpSpPr/>
          <p:nvPr/>
        </p:nvGrpSpPr>
        <p:grpSpPr>
          <a:xfrm>
            <a:off x="7009773" y="1147754"/>
            <a:ext cx="438539" cy="438539"/>
            <a:chOff x="1764673" y="2659054"/>
            <a:chExt cx="438539" cy="4385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DED4F6-914A-464E-8A33-A7AF7D8D58A0}"/>
                </a:ext>
              </a:extLst>
            </p:cNvPr>
            <p:cNvSpPr/>
            <p:nvPr/>
          </p:nvSpPr>
          <p:spPr>
            <a:xfrm>
              <a:off x="1764673" y="265905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5BA3AF-8873-4D76-9525-0E2832B3680E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1983943" y="2659054"/>
              <a:ext cx="0" cy="438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E77EEF-AE88-4F68-88FE-D20319B533AE}"/>
                </a:ext>
              </a:extLst>
            </p:cNvPr>
            <p:cNvCxnSpPr>
              <a:stCxn id="23" idx="2"/>
              <a:endCxn id="23" idx="6"/>
            </p:cNvCxnSpPr>
            <p:nvPr/>
          </p:nvCxnSpPr>
          <p:spPr>
            <a:xfrm>
              <a:off x="1764673" y="2878324"/>
              <a:ext cx="4385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/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9A581E-6E86-4601-B83C-A7E2104B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016" y="1975654"/>
                <a:ext cx="424027" cy="276999"/>
              </a:xfrm>
              <a:prstGeom prst="rect">
                <a:avLst/>
              </a:prstGeom>
              <a:blipFill>
                <a:blip r:embed="rId2"/>
                <a:stretch>
                  <a:fillRect l="-12857" r="-285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1352D9-DE4A-4ABE-8727-9C27165DBC10}"/>
              </a:ext>
            </a:extLst>
          </p:cNvPr>
          <p:cNvCxnSpPr>
            <a:cxnSpLocks/>
          </p:cNvCxnSpPr>
          <p:nvPr/>
        </p:nvCxnSpPr>
        <p:spPr>
          <a:xfrm>
            <a:off x="5060729" y="2701689"/>
            <a:ext cx="36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42C366-E815-480A-801D-2C9D0C6B477B}"/>
                  </a:ext>
                </a:extLst>
              </p:cNvPr>
              <p:cNvSpPr txBox="1"/>
              <p:nvPr/>
            </p:nvSpPr>
            <p:spPr>
              <a:xfrm>
                <a:off x="5102167" y="231434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b="0" dirty="0"/>
                  <a:t>L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42C366-E815-480A-801D-2C9D0C6B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167" y="2314348"/>
                <a:ext cx="235642" cy="276999"/>
              </a:xfrm>
              <a:prstGeom prst="rect">
                <a:avLst/>
              </a:prstGeom>
              <a:blipFill>
                <a:blip r:embed="rId3"/>
                <a:stretch>
                  <a:fillRect l="-35897" t="-28889" r="-56410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B7D393A-06DF-48DD-8DCC-E6070349FBEC}"/>
              </a:ext>
            </a:extLst>
          </p:cNvPr>
          <p:cNvSpPr>
            <a:spLocks noChangeAspect="1"/>
          </p:cNvSpPr>
          <p:nvPr/>
        </p:nvSpPr>
        <p:spPr>
          <a:xfrm>
            <a:off x="1663581" y="2915331"/>
            <a:ext cx="439200" cy="43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226656-706D-4C2F-A79C-1838E432955A}"/>
              </a:ext>
            </a:extLst>
          </p:cNvPr>
          <p:cNvCxnSpPr>
            <a:cxnSpLocks/>
          </p:cNvCxnSpPr>
          <p:nvPr/>
        </p:nvCxnSpPr>
        <p:spPr>
          <a:xfrm>
            <a:off x="1888188" y="3131318"/>
            <a:ext cx="35345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AD30A5-3BC1-4973-BF56-7E6DF37EC471}"/>
              </a:ext>
            </a:extLst>
          </p:cNvPr>
          <p:cNvSpPr>
            <a:spLocks noChangeAspect="1"/>
          </p:cNvSpPr>
          <p:nvPr/>
        </p:nvSpPr>
        <p:spPr>
          <a:xfrm>
            <a:off x="5219988" y="2914577"/>
            <a:ext cx="439199" cy="43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CCAC6D-FE24-4CE2-8ADC-701C000D5780}"/>
              </a:ext>
            </a:extLst>
          </p:cNvPr>
          <p:cNvSpPr/>
          <p:nvPr/>
        </p:nvSpPr>
        <p:spPr>
          <a:xfrm>
            <a:off x="-1883167" y="2883937"/>
            <a:ext cx="487748" cy="487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5DF6C2-6771-4D0D-A743-181C314D8957}"/>
              </a:ext>
            </a:extLst>
          </p:cNvPr>
          <p:cNvCxnSpPr/>
          <p:nvPr/>
        </p:nvCxnSpPr>
        <p:spPr>
          <a:xfrm>
            <a:off x="-1639293" y="3127810"/>
            <a:ext cx="35345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919B3A-23EC-40D9-B51A-FE80C71730A4}"/>
              </a:ext>
            </a:extLst>
          </p:cNvPr>
          <p:cNvCxnSpPr/>
          <p:nvPr/>
        </p:nvCxnSpPr>
        <p:spPr>
          <a:xfrm flipH="1">
            <a:off x="4597029" y="3581400"/>
            <a:ext cx="857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50DB3A-EE46-4E26-8050-85182B696F6F}"/>
              </a:ext>
            </a:extLst>
          </p:cNvPr>
          <p:cNvCxnSpPr>
            <a:cxnSpLocks/>
          </p:cNvCxnSpPr>
          <p:nvPr/>
        </p:nvCxnSpPr>
        <p:spPr>
          <a:xfrm>
            <a:off x="1822280" y="3581400"/>
            <a:ext cx="755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2100D0-FE86-489C-A743-874B512D96F8}"/>
                  </a:ext>
                </a:extLst>
              </p:cNvPr>
              <p:cNvSpPr txBox="1"/>
              <p:nvPr/>
            </p:nvSpPr>
            <p:spPr>
              <a:xfrm>
                <a:off x="1848304" y="3750540"/>
                <a:ext cx="709425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2100D0-FE86-489C-A743-874B512D9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04" y="3750540"/>
                <a:ext cx="709425" cy="345223"/>
              </a:xfrm>
              <a:prstGeom prst="rect">
                <a:avLst/>
              </a:prstGeom>
              <a:blipFill>
                <a:blip r:embed="rId4"/>
                <a:stretch>
                  <a:fillRect l="-6838" t="-36842" r="-17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6F1C97-5F2E-446A-B6FD-3936315F186E}"/>
                  </a:ext>
                </a:extLst>
              </p:cNvPr>
              <p:cNvSpPr txBox="1"/>
              <p:nvPr/>
            </p:nvSpPr>
            <p:spPr>
              <a:xfrm>
                <a:off x="4747454" y="3750539"/>
                <a:ext cx="709425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6F1C97-5F2E-446A-B6FD-3936315F1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4" y="3750539"/>
                <a:ext cx="709425" cy="345223"/>
              </a:xfrm>
              <a:prstGeom prst="rect">
                <a:avLst/>
              </a:prstGeom>
              <a:blipFill>
                <a:blip r:embed="rId5"/>
                <a:stretch>
                  <a:fillRect l="-7759" t="-36842" r="-862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1E6E1-835A-4FA7-9A68-DAD812D63E04}"/>
                  </a:ext>
                </a:extLst>
              </p:cNvPr>
              <p:cNvSpPr txBox="1"/>
              <p:nvPr/>
            </p:nvSpPr>
            <p:spPr>
              <a:xfrm>
                <a:off x="2764394" y="4415012"/>
                <a:ext cx="1551900" cy="34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=-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1E6E1-835A-4FA7-9A68-DAD812D6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394" y="4415012"/>
                <a:ext cx="1551900" cy="345223"/>
              </a:xfrm>
              <a:prstGeom prst="rect">
                <a:avLst/>
              </a:prstGeom>
              <a:blipFill>
                <a:blip r:embed="rId6"/>
                <a:stretch>
                  <a:fillRect l="-5098" t="-36842" r="-117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61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A780A5-6330-4D87-8AD2-82BB13B72030}"/>
              </a:ext>
            </a:extLst>
          </p:cNvPr>
          <p:cNvGrpSpPr/>
          <p:nvPr/>
        </p:nvGrpSpPr>
        <p:grpSpPr>
          <a:xfrm>
            <a:off x="599602" y="3367388"/>
            <a:ext cx="4305773" cy="143590"/>
            <a:chOff x="599602" y="3072438"/>
            <a:chExt cx="13150299" cy="4385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A24ACB3-E39A-4D1C-80C2-741B3F8374CC}"/>
                </a:ext>
              </a:extLst>
            </p:cNvPr>
            <p:cNvGrpSpPr/>
            <p:nvPr/>
          </p:nvGrpSpPr>
          <p:grpSpPr>
            <a:xfrm>
              <a:off x="599602" y="3072438"/>
              <a:ext cx="3616479" cy="438540"/>
              <a:chOff x="5381152" y="4015413"/>
              <a:chExt cx="3616479" cy="4385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CAD30A5-3BC1-4973-BF56-7E6DF37EC471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766AAC-5A73-43A8-9560-26C2FE22A2C9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587C85E-1BB9-4D5D-9BC8-1147101B4BDB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654C79-83FB-494F-BB1E-CCC004F8FFAA}"/>
                </a:ext>
              </a:extLst>
            </p:cNvPr>
            <p:cNvGrpSpPr/>
            <p:nvPr/>
          </p:nvGrpSpPr>
          <p:grpSpPr>
            <a:xfrm>
              <a:off x="3777542" y="3072438"/>
              <a:ext cx="3616479" cy="438540"/>
              <a:chOff x="5381152" y="4015413"/>
              <a:chExt cx="3616479" cy="43854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93E5747-93FB-409D-BD92-9771ADC5B543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43EBE01-48CE-4A57-80EF-7AE7FB38C517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27AD443-62CD-4028-9F62-9109121F51F6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22D23F-B746-4D9C-A314-B23E0BC2237B}"/>
                </a:ext>
              </a:extLst>
            </p:cNvPr>
            <p:cNvGrpSpPr/>
            <p:nvPr/>
          </p:nvGrpSpPr>
          <p:grpSpPr>
            <a:xfrm>
              <a:off x="6955482" y="3072438"/>
              <a:ext cx="3616479" cy="438540"/>
              <a:chOff x="5381152" y="4015413"/>
              <a:chExt cx="3616479" cy="43854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A2482F0-AD9E-4EE1-BE53-A61677A4C811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73E55B0-818D-4329-9EF0-7F8F1A1FFF4D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1EBADFF-6E04-45B9-8536-FD4C95C1C7B3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E84F6B-920E-4B5F-A163-B471326821B2}"/>
                </a:ext>
              </a:extLst>
            </p:cNvPr>
            <p:cNvGrpSpPr/>
            <p:nvPr/>
          </p:nvGrpSpPr>
          <p:grpSpPr>
            <a:xfrm>
              <a:off x="10133422" y="3072438"/>
              <a:ext cx="3616479" cy="438540"/>
              <a:chOff x="5381152" y="4015413"/>
              <a:chExt cx="3616479" cy="43854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2F47077-D906-4812-8B98-34774BFF64B1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804EF34-03EB-409D-8DE9-C58BA282441F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2C1FD17-B3FA-4B68-9D5B-85151045F165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37F3E1-AEDA-4E44-B211-506B896A64AA}"/>
              </a:ext>
            </a:extLst>
          </p:cNvPr>
          <p:cNvGrpSpPr/>
          <p:nvPr/>
        </p:nvGrpSpPr>
        <p:grpSpPr>
          <a:xfrm>
            <a:off x="4761785" y="3367388"/>
            <a:ext cx="4305773" cy="143590"/>
            <a:chOff x="599602" y="3072438"/>
            <a:chExt cx="13150299" cy="4385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39EBB74-A8C1-4BD8-885A-975C2F4960F7}"/>
                </a:ext>
              </a:extLst>
            </p:cNvPr>
            <p:cNvGrpSpPr/>
            <p:nvPr/>
          </p:nvGrpSpPr>
          <p:grpSpPr>
            <a:xfrm>
              <a:off x="599602" y="3072438"/>
              <a:ext cx="3616479" cy="438540"/>
              <a:chOff x="5381152" y="4015413"/>
              <a:chExt cx="3616479" cy="43854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C3CB3E5-AF11-4162-A992-3587BBFB2FB5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61DEDE4-BB5E-4688-919F-182F66AFF653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5D239BC-BE52-432F-BFCE-5810181D8514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E0249D-CF0A-49E7-A8F8-308B8096DD55}"/>
                </a:ext>
              </a:extLst>
            </p:cNvPr>
            <p:cNvGrpSpPr/>
            <p:nvPr/>
          </p:nvGrpSpPr>
          <p:grpSpPr>
            <a:xfrm>
              <a:off x="3777542" y="3072438"/>
              <a:ext cx="3616479" cy="438540"/>
              <a:chOff x="5381152" y="4015413"/>
              <a:chExt cx="3616479" cy="43854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35EC36B-6541-4042-84D6-0135846F158C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789F538-FC73-4CB4-9BEB-461FA7C7787F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0EE811F-5E27-43C6-A270-39EA883E5F34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DB9122-FB25-4A9A-8959-22069381C27F}"/>
                </a:ext>
              </a:extLst>
            </p:cNvPr>
            <p:cNvGrpSpPr/>
            <p:nvPr/>
          </p:nvGrpSpPr>
          <p:grpSpPr>
            <a:xfrm>
              <a:off x="6955482" y="3072438"/>
              <a:ext cx="3616479" cy="438540"/>
              <a:chOff x="5381152" y="4015413"/>
              <a:chExt cx="3616479" cy="43854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1B141F9-CE30-44DE-9A46-9C72C18BBA47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71CD314-E5D9-467C-9A35-CEC4B5D8AD85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F4828FA-7DE6-482F-A82B-9D963B8BBF8D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2E1A8A9-61E1-4765-8881-781D138F865E}"/>
                </a:ext>
              </a:extLst>
            </p:cNvPr>
            <p:cNvGrpSpPr/>
            <p:nvPr/>
          </p:nvGrpSpPr>
          <p:grpSpPr>
            <a:xfrm>
              <a:off x="10133422" y="3072438"/>
              <a:ext cx="3616479" cy="438540"/>
              <a:chOff x="5381152" y="4015413"/>
              <a:chExt cx="3616479" cy="43854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ED0A3E8-3DE1-4D5B-A85F-C13582146A27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32ED8DA-81E2-4B1B-8009-567BAC1CD1A1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7FD8748-80B9-458E-8221-67386388CC02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8467E6-CE8E-4F08-B6B8-0B8FD883F84A}"/>
              </a:ext>
            </a:extLst>
          </p:cNvPr>
          <p:cNvCxnSpPr>
            <a:cxnSpLocks/>
          </p:cNvCxnSpPr>
          <p:nvPr/>
        </p:nvCxnSpPr>
        <p:spPr>
          <a:xfrm>
            <a:off x="599602" y="2552700"/>
            <a:ext cx="846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854269C-3A60-40ED-ACAA-926CF20A539B}"/>
                  </a:ext>
                </a:extLst>
              </p:cNvPr>
              <p:cNvSpPr txBox="1"/>
              <p:nvPr/>
            </p:nvSpPr>
            <p:spPr>
              <a:xfrm>
                <a:off x="4814837" y="2173100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854269C-3A60-40ED-ACAA-926CF20A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837" y="2173100"/>
                <a:ext cx="181075" cy="276999"/>
              </a:xfrm>
              <a:prstGeom prst="rect">
                <a:avLst/>
              </a:prstGeom>
              <a:blipFill>
                <a:blip r:embed="rId2"/>
                <a:stretch>
                  <a:fillRect l="-33333" r="-2333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575D3D-2D74-4A8F-B580-BA0A4FE296D1}"/>
                  </a:ext>
                </a:extLst>
              </p:cNvPr>
              <p:cNvSpPr txBox="1"/>
              <p:nvPr/>
            </p:nvSpPr>
            <p:spPr>
              <a:xfrm>
                <a:off x="743192" y="1471854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575D3D-2D74-4A8F-B580-BA0A4FE29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2" y="1471854"/>
                <a:ext cx="656462" cy="276999"/>
              </a:xfrm>
              <a:prstGeom prst="rect">
                <a:avLst/>
              </a:prstGeom>
              <a:blipFill>
                <a:blip r:embed="rId3"/>
                <a:stretch>
                  <a:fillRect l="-8333" r="-740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B529501-4F70-4988-95EE-F5DD3F1C06F0}"/>
              </a:ext>
            </a:extLst>
          </p:cNvPr>
          <p:cNvGrpSpPr/>
          <p:nvPr/>
        </p:nvGrpSpPr>
        <p:grpSpPr>
          <a:xfrm>
            <a:off x="3720503" y="3367388"/>
            <a:ext cx="4305773" cy="143590"/>
            <a:chOff x="599602" y="3072438"/>
            <a:chExt cx="13150299" cy="43854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2E267F3-9CB2-4C1E-ABE6-2182345EF1F6}"/>
                </a:ext>
              </a:extLst>
            </p:cNvPr>
            <p:cNvGrpSpPr/>
            <p:nvPr/>
          </p:nvGrpSpPr>
          <p:grpSpPr>
            <a:xfrm>
              <a:off x="599602" y="3072438"/>
              <a:ext cx="3616479" cy="438540"/>
              <a:chOff x="5381152" y="4015413"/>
              <a:chExt cx="3616479" cy="43854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C52ACF2-0D7D-4DC6-8140-7B9A72FCCBB0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75AC427-96BC-479A-822C-DBB4B035C139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61DCB5E-05FD-4A58-BF66-E0B97B323C7C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FC8EAB8-76E1-4A75-87D3-9A1C24916C1A}"/>
                </a:ext>
              </a:extLst>
            </p:cNvPr>
            <p:cNvGrpSpPr/>
            <p:nvPr/>
          </p:nvGrpSpPr>
          <p:grpSpPr>
            <a:xfrm>
              <a:off x="3777542" y="3072438"/>
              <a:ext cx="3616479" cy="438540"/>
              <a:chOff x="5381152" y="4015413"/>
              <a:chExt cx="3616479" cy="43854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D29131A-DC7D-424B-8171-10F2F7121AD5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A4C0030-4D65-412C-AEC3-773CBDCA0B4B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1DE45A-D6A7-466B-9CB9-D86D7E58624D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B390D04-18DF-413F-94FC-AC3A409FBC79}"/>
                </a:ext>
              </a:extLst>
            </p:cNvPr>
            <p:cNvGrpSpPr/>
            <p:nvPr/>
          </p:nvGrpSpPr>
          <p:grpSpPr>
            <a:xfrm>
              <a:off x="6955482" y="3072438"/>
              <a:ext cx="3616479" cy="438540"/>
              <a:chOff x="5381152" y="4015413"/>
              <a:chExt cx="3616479" cy="43854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621B09A-5982-4A88-A8E3-3B3439AEB2A2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F841931-1FAF-4324-8AD3-3235F2764041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732E9FB-3738-4D93-A92C-879F9354E54E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AAA26A5-A937-4AF0-8653-5ED74BCC3DBD}"/>
                </a:ext>
              </a:extLst>
            </p:cNvPr>
            <p:cNvGrpSpPr/>
            <p:nvPr/>
          </p:nvGrpSpPr>
          <p:grpSpPr>
            <a:xfrm>
              <a:off x="10133422" y="3072438"/>
              <a:ext cx="3616479" cy="438540"/>
              <a:chOff x="5381152" y="4015413"/>
              <a:chExt cx="3616479" cy="43854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5B4F17E-815F-4109-8369-CAA3B2B47696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20DA184-3416-45E8-B602-C2127CA9F721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AC3A6D1-4765-4A12-8C84-4431EE8D1F68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Oval 108">
            <a:extLst>
              <a:ext uri="{FF2B5EF4-FFF2-40B4-BE49-F238E27FC236}">
                <a16:creationId xmlns:a16="http://schemas.microsoft.com/office/drawing/2014/main" id="{FC00E266-CF08-43DD-BC18-BB44606401E8}"/>
              </a:ext>
            </a:extLst>
          </p:cNvPr>
          <p:cNvSpPr/>
          <p:nvPr/>
        </p:nvSpPr>
        <p:spPr>
          <a:xfrm>
            <a:off x="3799789" y="2385027"/>
            <a:ext cx="2067580" cy="206758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73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564418-A0C6-4E18-8A4F-B45343813CAE}"/>
              </a:ext>
            </a:extLst>
          </p:cNvPr>
          <p:cNvGrpSpPr/>
          <p:nvPr/>
        </p:nvGrpSpPr>
        <p:grpSpPr>
          <a:xfrm>
            <a:off x="1164752" y="1811638"/>
            <a:ext cx="1184136" cy="143590"/>
            <a:chOff x="5381152" y="4015413"/>
            <a:chExt cx="3616479" cy="4385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337A3B-C102-4126-AED9-1C37225FB644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1A8A87-440A-41E5-BE00-A269837DFDED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F65221-2A9B-47CA-957C-D57429F5ED76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DD4FA6-5813-40B8-8C12-0A6BB8113835}"/>
              </a:ext>
            </a:extLst>
          </p:cNvPr>
          <p:cNvGrpSpPr/>
          <p:nvPr/>
        </p:nvGrpSpPr>
        <p:grpSpPr>
          <a:xfrm>
            <a:off x="2205298" y="1811638"/>
            <a:ext cx="1184136" cy="143590"/>
            <a:chOff x="5381152" y="4015413"/>
            <a:chExt cx="3616479" cy="4385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FF7E3B-7100-43F4-849D-536D3982F793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6B12F3-967C-496F-AD60-61D59DFFE9F4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8A2C70-0A00-4059-843C-03D2947AD354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4166EC-CF3E-4E60-A9F4-4DF4EF727878}"/>
              </a:ext>
            </a:extLst>
          </p:cNvPr>
          <p:cNvGrpSpPr/>
          <p:nvPr/>
        </p:nvGrpSpPr>
        <p:grpSpPr>
          <a:xfrm>
            <a:off x="3245844" y="1811638"/>
            <a:ext cx="1184136" cy="143590"/>
            <a:chOff x="5381152" y="4015413"/>
            <a:chExt cx="3616479" cy="4385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09B623-2964-47D6-96BD-5A81940168BA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126B55-1CCB-4EA8-B0BD-98B0469BB7A3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D5BB6A7-4790-48C3-B687-BC67C8A87BA0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26B6BF-8897-4369-9939-3E95ADF51026}"/>
              </a:ext>
            </a:extLst>
          </p:cNvPr>
          <p:cNvGrpSpPr/>
          <p:nvPr/>
        </p:nvGrpSpPr>
        <p:grpSpPr>
          <a:xfrm rot="1402707">
            <a:off x="4245278" y="2015357"/>
            <a:ext cx="1184136" cy="143590"/>
            <a:chOff x="5381152" y="4015413"/>
            <a:chExt cx="3616479" cy="4385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E2C0AB0-D399-47D7-8725-10374BA675E3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421C970-3C95-4B7C-814A-A6F48F29A8F6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1710FC-F8A3-44F7-9E3B-30E7A01324E9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789171-1C1C-4E5C-8F2F-7C68839D8195}"/>
              </a:ext>
            </a:extLst>
          </p:cNvPr>
          <p:cNvGrpSpPr/>
          <p:nvPr/>
        </p:nvGrpSpPr>
        <p:grpSpPr>
          <a:xfrm rot="4207170">
            <a:off x="4783386" y="3010889"/>
            <a:ext cx="3121350" cy="903947"/>
            <a:chOff x="4797018" y="2797120"/>
            <a:chExt cx="3121350" cy="9039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185BAE2-EB6F-4E20-91FB-4D70F8C773CE}"/>
                </a:ext>
              </a:extLst>
            </p:cNvPr>
            <p:cNvGrpSpPr/>
            <p:nvPr/>
          </p:nvGrpSpPr>
          <p:grpSpPr>
            <a:xfrm rot="20314198">
              <a:off x="4797018" y="3557477"/>
              <a:ext cx="1184136" cy="143590"/>
              <a:chOff x="5381152" y="4015413"/>
              <a:chExt cx="3616479" cy="43854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603FD31-DABC-4828-9954-E015A6E262CF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2E7C179-B392-4C8B-947F-2FCD631B5936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0030B4B-10E0-46F8-93F5-A803B5071AFF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B910689-42D8-4D15-91C2-16F39674C00D}"/>
                </a:ext>
              </a:extLst>
            </p:cNvPr>
            <p:cNvGrpSpPr/>
            <p:nvPr/>
          </p:nvGrpSpPr>
          <p:grpSpPr>
            <a:xfrm rot="20314198">
              <a:off x="5765625" y="3177299"/>
              <a:ext cx="1184136" cy="143590"/>
              <a:chOff x="5381152" y="4015413"/>
              <a:chExt cx="3616479" cy="43854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A56940E-5786-4E6C-90FC-DC4D162912AB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E1D7F22-5774-45C2-9C17-D63531BC4041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475216-4D07-4E61-AEEA-3969BBBC8AA2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9CDEAA-D1B8-4F8C-AD59-8DCABAC2F6B9}"/>
                </a:ext>
              </a:extLst>
            </p:cNvPr>
            <p:cNvGrpSpPr/>
            <p:nvPr/>
          </p:nvGrpSpPr>
          <p:grpSpPr>
            <a:xfrm rot="20314198">
              <a:off x="6734232" y="2797120"/>
              <a:ext cx="1184136" cy="143590"/>
              <a:chOff x="5381152" y="4015413"/>
              <a:chExt cx="3616479" cy="43854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09CF2F3-EFDB-4C1D-9428-EAA38EE1567A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00293C2-F43C-4C46-A3DD-44A10AEB0305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5B9303-0F79-46B4-AA24-7E0946AFD5C0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DE453B-70E9-4959-A631-CF29BC1A7174}"/>
              </a:ext>
            </a:extLst>
          </p:cNvPr>
          <p:cNvGrpSpPr/>
          <p:nvPr/>
        </p:nvGrpSpPr>
        <p:grpSpPr>
          <a:xfrm rot="4207170">
            <a:off x="3408248" y="1447781"/>
            <a:ext cx="3121350" cy="903947"/>
            <a:chOff x="4797018" y="2797120"/>
            <a:chExt cx="3121350" cy="90394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3C3BD5-BB96-466A-990C-0F2F22502F99}"/>
                </a:ext>
              </a:extLst>
            </p:cNvPr>
            <p:cNvGrpSpPr/>
            <p:nvPr/>
          </p:nvGrpSpPr>
          <p:grpSpPr>
            <a:xfrm rot="20314198">
              <a:off x="4797018" y="3557477"/>
              <a:ext cx="1184136" cy="143590"/>
              <a:chOff x="5381152" y="4015413"/>
              <a:chExt cx="3616479" cy="43854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5A8625B-3D0D-4EC1-AE27-7F44837FBEE5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7180302-6E28-4CA1-A4DB-EC454B3C2322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A78D263-4194-4EE0-95E4-4184ACD46FC6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090E996-2052-4BCC-A5C3-8B16CD5CF4D3}"/>
                </a:ext>
              </a:extLst>
            </p:cNvPr>
            <p:cNvGrpSpPr/>
            <p:nvPr/>
          </p:nvGrpSpPr>
          <p:grpSpPr>
            <a:xfrm rot="20314198">
              <a:off x="5765625" y="3177299"/>
              <a:ext cx="1184136" cy="143590"/>
              <a:chOff x="5381152" y="4015413"/>
              <a:chExt cx="3616479" cy="43854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5066479-370D-48CF-B0C0-6CD795EA472F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3344CDF-676D-4F5F-8364-7484D1DFDDCD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EEBB233-68BA-4C95-BD54-6F1E4B887CC7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88CE02-D70E-4323-B010-0DBDA04803FB}"/>
                </a:ext>
              </a:extLst>
            </p:cNvPr>
            <p:cNvGrpSpPr/>
            <p:nvPr/>
          </p:nvGrpSpPr>
          <p:grpSpPr>
            <a:xfrm rot="20314198">
              <a:off x="6734232" y="2797120"/>
              <a:ext cx="1184136" cy="143590"/>
              <a:chOff x="5381152" y="4015413"/>
              <a:chExt cx="3616479" cy="43854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5860E01-7022-410D-8623-A6E3CA8E272A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71E00D7-4244-43AC-8AE5-0063D018BDD5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166937C-BFA0-4355-A6DE-10AA6E304A8F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91CF461-7295-42C1-AC8D-D1326ABAF988}"/>
              </a:ext>
            </a:extLst>
          </p:cNvPr>
          <p:cNvGrpSpPr/>
          <p:nvPr/>
        </p:nvGrpSpPr>
        <p:grpSpPr>
          <a:xfrm>
            <a:off x="4283240" y="1818915"/>
            <a:ext cx="1184136" cy="143590"/>
            <a:chOff x="5381152" y="4015413"/>
            <a:chExt cx="3616479" cy="4385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8067187-ED69-430B-AF78-73D85ACDE2A3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E0B7775-82AC-4B17-850C-2D7C1A408B76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2AAB43-90EE-4B26-B261-CD53AA4D2807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180EFC-1A3D-4497-94B1-65E8263E3A59}"/>
              </a:ext>
            </a:extLst>
          </p:cNvPr>
          <p:cNvGrpSpPr/>
          <p:nvPr/>
        </p:nvGrpSpPr>
        <p:grpSpPr>
          <a:xfrm>
            <a:off x="5323786" y="1818915"/>
            <a:ext cx="1184136" cy="143590"/>
            <a:chOff x="5381152" y="4015413"/>
            <a:chExt cx="3616479" cy="4385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26C40CF-2058-45A0-AB35-363442F7D809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1033EED-E055-40CB-A13B-EF0645771E9E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6B1301-F91D-4CAE-B62A-36A70D8E18AB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25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E9C1C52-8606-4451-9CC0-E3D5F543E2CF}"/>
              </a:ext>
            </a:extLst>
          </p:cNvPr>
          <p:cNvSpPr/>
          <p:nvPr/>
        </p:nvSpPr>
        <p:spPr>
          <a:xfrm>
            <a:off x="1164752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D3671F-01DC-44D4-83B5-D6756BFE097D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07518-0C57-4FF5-91DF-A91869DC07BB}"/>
              </a:ext>
            </a:extLst>
          </p:cNvPr>
          <p:cNvCxnSpPr/>
          <p:nvPr/>
        </p:nvCxnSpPr>
        <p:spPr>
          <a:xfrm>
            <a:off x="1236547" y="1883433"/>
            <a:ext cx="10405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BB562CE-4260-4847-A639-8D8C09396BF7}"/>
              </a:ext>
            </a:extLst>
          </p:cNvPr>
          <p:cNvSpPr/>
          <p:nvPr/>
        </p:nvSpPr>
        <p:spPr>
          <a:xfrm>
            <a:off x="2205298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16C08F-D8BE-4171-9386-E7155D267E63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5E3968-6254-4CAB-AB0F-81052AF7613E}"/>
              </a:ext>
            </a:extLst>
          </p:cNvPr>
          <p:cNvCxnSpPr/>
          <p:nvPr/>
        </p:nvCxnSpPr>
        <p:spPr>
          <a:xfrm>
            <a:off x="2277093" y="1883433"/>
            <a:ext cx="1040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70F7534-291D-4C7E-865C-1339C86A4983}"/>
              </a:ext>
            </a:extLst>
          </p:cNvPr>
          <p:cNvSpPr/>
          <p:nvPr/>
        </p:nvSpPr>
        <p:spPr>
          <a:xfrm>
            <a:off x="3245844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0372F4-0F1F-4F39-BB4A-F89D2FA9EB69}"/>
              </a:ext>
            </a:extLst>
          </p:cNvPr>
          <p:cNvSpPr/>
          <p:nvPr/>
        </p:nvSpPr>
        <p:spPr>
          <a:xfrm>
            <a:off x="4286390" y="1811638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CDA485-8605-425E-8916-3F42D131375C}"/>
              </a:ext>
            </a:extLst>
          </p:cNvPr>
          <p:cNvCxnSpPr/>
          <p:nvPr/>
        </p:nvCxnSpPr>
        <p:spPr>
          <a:xfrm>
            <a:off x="3317639" y="1883433"/>
            <a:ext cx="1040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523A6EF-4DC3-444B-A28E-C35336F97D41}"/>
              </a:ext>
            </a:extLst>
          </p:cNvPr>
          <p:cNvSpPr/>
          <p:nvPr/>
        </p:nvSpPr>
        <p:spPr>
          <a:xfrm rot="1402707">
            <a:off x="5243112" y="2221803"/>
            <a:ext cx="143590" cy="14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8FC96A-2DE3-4F74-9065-C0E76EC6D7C7}"/>
              </a:ext>
            </a:extLst>
          </p:cNvPr>
          <p:cNvCxnSpPr/>
          <p:nvPr/>
        </p:nvCxnSpPr>
        <p:spPr>
          <a:xfrm rot="1402707">
            <a:off x="4317073" y="2087151"/>
            <a:ext cx="1040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B61176-581B-48A0-BFC5-F3BBE927D3A4}"/>
              </a:ext>
            </a:extLst>
          </p:cNvPr>
          <p:cNvGrpSpPr/>
          <p:nvPr/>
        </p:nvGrpSpPr>
        <p:grpSpPr>
          <a:xfrm rot="2921368">
            <a:off x="5065088" y="2609469"/>
            <a:ext cx="1184136" cy="143590"/>
            <a:chOff x="5381152" y="4015413"/>
            <a:chExt cx="3616479" cy="4385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353BF0-E497-4A01-B362-44DBDE2DC2B6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B5629D3-25D9-47FC-86CA-687B10044ACC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55C530-5DEE-42DD-A303-C2A0B6FDC010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CB99EC-3829-4361-A47F-F169BB3C1BC1}"/>
              </a:ext>
            </a:extLst>
          </p:cNvPr>
          <p:cNvGrpSpPr/>
          <p:nvPr/>
        </p:nvGrpSpPr>
        <p:grpSpPr>
          <a:xfrm rot="2921368">
            <a:off x="5751993" y="3391068"/>
            <a:ext cx="1184136" cy="143590"/>
            <a:chOff x="5381152" y="4015413"/>
            <a:chExt cx="3616479" cy="4385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E97E90A-1188-4AB9-956C-80EC9F821F0D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768899-0133-4CAB-9525-22CA3C3F1FB5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5E1B1D-7EF1-4F2E-9109-4F4FC84E9331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4F236B-75BB-4B3F-B7FC-FD8F42437A3E}"/>
              </a:ext>
            </a:extLst>
          </p:cNvPr>
          <p:cNvGrpSpPr/>
          <p:nvPr/>
        </p:nvGrpSpPr>
        <p:grpSpPr>
          <a:xfrm rot="2921368">
            <a:off x="6438898" y="4172666"/>
            <a:ext cx="1184136" cy="143590"/>
            <a:chOff x="5381152" y="4015413"/>
            <a:chExt cx="3616479" cy="4385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504B16-9A47-4DBE-B596-2E86DA9ECAB5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AAC74F-3458-4650-8BEE-4D2E6705CCCA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434629-1770-43F6-A184-AACEC6AEFC2A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A98025-897F-4F89-BAE6-2BB0EFE5F87C}"/>
              </a:ext>
            </a:extLst>
          </p:cNvPr>
          <p:cNvGrpSpPr/>
          <p:nvPr/>
        </p:nvGrpSpPr>
        <p:grpSpPr>
          <a:xfrm rot="2921368">
            <a:off x="3689950" y="1046361"/>
            <a:ext cx="1184136" cy="143590"/>
            <a:chOff x="5381152" y="4015413"/>
            <a:chExt cx="3616479" cy="43854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AE7CD7-8419-4D2B-ACD8-C2D8AE5162FC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AE9908-5D26-447D-9B83-792ED29558D5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BF8E1C-160C-4ABE-BCAC-643104399D9A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1F1F39-E79A-47C1-9178-95416665B5ED}"/>
              </a:ext>
            </a:extLst>
          </p:cNvPr>
          <p:cNvGrpSpPr/>
          <p:nvPr/>
        </p:nvGrpSpPr>
        <p:grpSpPr>
          <a:xfrm rot="2921368">
            <a:off x="4376855" y="1827960"/>
            <a:ext cx="1184136" cy="143590"/>
            <a:chOff x="5381152" y="4015413"/>
            <a:chExt cx="3616479" cy="4385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9AD365-60D4-4D9B-B5B5-AEE9B91752DA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85E5B4-6C45-418F-A8F2-DF84510725FB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64C9B-D736-4570-83AF-F44BE2C9626C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DD68B6-8E31-4AFC-B3AC-0D814A716E70}"/>
              </a:ext>
            </a:extLst>
          </p:cNvPr>
          <p:cNvGrpSpPr/>
          <p:nvPr/>
        </p:nvGrpSpPr>
        <p:grpSpPr>
          <a:xfrm rot="2921368">
            <a:off x="5063760" y="2609558"/>
            <a:ext cx="1184136" cy="143590"/>
            <a:chOff x="5381152" y="4015413"/>
            <a:chExt cx="3616479" cy="4385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7441DA-C051-4093-AB52-7F68BD1979EB}"/>
                </a:ext>
              </a:extLst>
            </p:cNvPr>
            <p:cNvSpPr/>
            <p:nvPr/>
          </p:nvSpPr>
          <p:spPr>
            <a:xfrm>
              <a:off x="5381152" y="4015414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089FFA-4108-41FB-9556-277392BF9DF8}"/>
                </a:ext>
              </a:extLst>
            </p:cNvPr>
            <p:cNvSpPr/>
            <p:nvPr/>
          </p:nvSpPr>
          <p:spPr>
            <a:xfrm>
              <a:off x="8559092" y="4015413"/>
              <a:ext cx="438539" cy="4385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9EB356-70DA-4247-9570-3B04E794A395}"/>
                </a:ext>
              </a:extLst>
            </p:cNvPr>
            <p:cNvCxnSpPr/>
            <p:nvPr/>
          </p:nvCxnSpPr>
          <p:spPr>
            <a:xfrm>
              <a:off x="5600421" y="4234682"/>
              <a:ext cx="317793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36FCD-FC5F-4289-AF0E-A8D777BAE969}"/>
              </a:ext>
            </a:extLst>
          </p:cNvPr>
          <p:cNvCxnSpPr>
            <a:cxnSpLocks/>
          </p:cNvCxnSpPr>
          <p:nvPr/>
        </p:nvCxnSpPr>
        <p:spPr>
          <a:xfrm>
            <a:off x="4358210" y="1881188"/>
            <a:ext cx="2430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67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5934719-8215-45DE-8BDE-DF67973A7E33}"/>
              </a:ext>
            </a:extLst>
          </p:cNvPr>
          <p:cNvGrpSpPr/>
          <p:nvPr/>
        </p:nvGrpSpPr>
        <p:grpSpPr>
          <a:xfrm>
            <a:off x="1164752" y="1811638"/>
            <a:ext cx="5631282" cy="3218250"/>
            <a:chOff x="1164752" y="1811638"/>
            <a:chExt cx="5631282" cy="32182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DE7751B-EE7E-4259-BC2C-6BCA4B10CBAD}"/>
                </a:ext>
              </a:extLst>
            </p:cNvPr>
            <p:cNvGrpSpPr/>
            <p:nvPr/>
          </p:nvGrpSpPr>
          <p:grpSpPr>
            <a:xfrm>
              <a:off x="1164752" y="1811638"/>
              <a:ext cx="1184136" cy="143590"/>
              <a:chOff x="5381152" y="4015413"/>
              <a:chExt cx="3616479" cy="43854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A2B6C1B-637B-4BC6-BF23-E074F90B2E76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250F89C-121A-4B2B-B4B0-01CA2862A935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8087AB2-3EAF-4993-AB2C-F3568FEA8B57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61DDFD-E51C-44C6-A09D-B49B9B260C24}"/>
                </a:ext>
              </a:extLst>
            </p:cNvPr>
            <p:cNvGrpSpPr/>
            <p:nvPr/>
          </p:nvGrpSpPr>
          <p:grpSpPr>
            <a:xfrm>
              <a:off x="2205298" y="1811638"/>
              <a:ext cx="1184136" cy="143590"/>
              <a:chOff x="5381152" y="4015413"/>
              <a:chExt cx="3616479" cy="4385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491B8D-60A5-4334-AB32-B748A2229710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4CE163-C46A-4374-819E-1714AF1A39C4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9C9191-0D00-402E-BBE2-48EA48C9E73C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57134A-37D8-4E67-8689-DAE5180C6B96}"/>
                </a:ext>
              </a:extLst>
            </p:cNvPr>
            <p:cNvGrpSpPr/>
            <p:nvPr/>
          </p:nvGrpSpPr>
          <p:grpSpPr>
            <a:xfrm>
              <a:off x="3245844" y="1811638"/>
              <a:ext cx="1184136" cy="143590"/>
              <a:chOff x="5381152" y="4015413"/>
              <a:chExt cx="3616479" cy="4385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EDF60F-FCE7-4C73-BFFC-40DE8DEF3428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CF39D90-A226-43AD-BD46-4231C6C38E3A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86E3E93-4C01-4697-84FA-EE764B959B70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629AF8-3807-4310-A0F6-7DB89E351018}"/>
                </a:ext>
              </a:extLst>
            </p:cNvPr>
            <p:cNvGrpSpPr/>
            <p:nvPr/>
          </p:nvGrpSpPr>
          <p:grpSpPr>
            <a:xfrm rot="1402707">
              <a:off x="4245278" y="2021707"/>
              <a:ext cx="1184136" cy="143590"/>
              <a:chOff x="5381152" y="4015413"/>
              <a:chExt cx="3616479" cy="43854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7E3006-14D8-4053-90A6-6E55466A5E3F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F6A670-B865-4816-B74A-3CA5B09AED4A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AA306E8-1E33-4B53-822A-ABCA6D777A4B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687CAB-2996-42AF-A771-9C545BAF751A}"/>
                </a:ext>
              </a:extLst>
            </p:cNvPr>
            <p:cNvGrpSpPr/>
            <p:nvPr/>
          </p:nvGrpSpPr>
          <p:grpSpPr>
            <a:xfrm rot="4207170">
              <a:off x="4783386" y="3017239"/>
              <a:ext cx="3121350" cy="903947"/>
              <a:chOff x="4797018" y="2797120"/>
              <a:chExt cx="3121350" cy="90394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0CBA551-56C7-4B1E-8CF2-40651B381FB2}"/>
                  </a:ext>
                </a:extLst>
              </p:cNvPr>
              <p:cNvGrpSpPr/>
              <p:nvPr/>
            </p:nvGrpSpPr>
            <p:grpSpPr>
              <a:xfrm rot="20314198">
                <a:off x="4797018" y="3557477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AB33891-B13C-4EAB-BF94-4466E999B7CF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47BCCF0-9116-406F-B4C8-D1CBB3E1E05F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8C475BE-BF74-4EE8-BFC2-3BB204CE96A4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61E3600-0E9D-4748-87E8-3B60502CF25F}"/>
                  </a:ext>
                </a:extLst>
              </p:cNvPr>
              <p:cNvGrpSpPr/>
              <p:nvPr/>
            </p:nvGrpSpPr>
            <p:grpSpPr>
              <a:xfrm rot="20314198">
                <a:off x="5765625" y="3177299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01EAC89-07B7-4ECA-B5FB-C297FFFA4C2E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39408C7-5886-4B93-9E62-CE79B39C3C5E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C1C31A-0836-4E41-9F41-0FF928738436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6A0BB24-A152-437E-A169-1B3843D1EC5A}"/>
                  </a:ext>
                </a:extLst>
              </p:cNvPr>
              <p:cNvGrpSpPr/>
              <p:nvPr/>
            </p:nvGrpSpPr>
            <p:grpSpPr>
              <a:xfrm rot="20314198">
                <a:off x="6734232" y="2797120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3ADD24D-2496-4F8F-8D05-8EAD9A6CD7D0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9652C64-9FCB-4897-BA75-7EEFC165DD48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9B027FA-66C4-455E-9890-F49CD8C78804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5656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5934719-8215-45DE-8BDE-DF67973A7E33}"/>
              </a:ext>
            </a:extLst>
          </p:cNvPr>
          <p:cNvGrpSpPr/>
          <p:nvPr/>
        </p:nvGrpSpPr>
        <p:grpSpPr>
          <a:xfrm>
            <a:off x="293214" y="873426"/>
            <a:ext cx="5631282" cy="3218250"/>
            <a:chOff x="1164752" y="1811638"/>
            <a:chExt cx="5631282" cy="32182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DE7751B-EE7E-4259-BC2C-6BCA4B10CBAD}"/>
                </a:ext>
              </a:extLst>
            </p:cNvPr>
            <p:cNvGrpSpPr/>
            <p:nvPr/>
          </p:nvGrpSpPr>
          <p:grpSpPr>
            <a:xfrm>
              <a:off x="1164752" y="1811638"/>
              <a:ext cx="1184136" cy="143590"/>
              <a:chOff x="5381152" y="4015413"/>
              <a:chExt cx="3616479" cy="43854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A2B6C1B-637B-4BC6-BF23-E074F90B2E76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250F89C-121A-4B2B-B4B0-01CA2862A935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8087AB2-3EAF-4993-AB2C-F3568FEA8B57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61DDFD-E51C-44C6-A09D-B49B9B260C24}"/>
                </a:ext>
              </a:extLst>
            </p:cNvPr>
            <p:cNvGrpSpPr/>
            <p:nvPr/>
          </p:nvGrpSpPr>
          <p:grpSpPr>
            <a:xfrm>
              <a:off x="2205298" y="1811638"/>
              <a:ext cx="1184136" cy="143590"/>
              <a:chOff x="5381152" y="4015413"/>
              <a:chExt cx="3616479" cy="4385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491B8D-60A5-4334-AB32-B748A2229710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4CE163-C46A-4374-819E-1714AF1A39C4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9C9191-0D00-402E-BBE2-48EA48C9E73C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57134A-37D8-4E67-8689-DAE5180C6B96}"/>
                </a:ext>
              </a:extLst>
            </p:cNvPr>
            <p:cNvGrpSpPr/>
            <p:nvPr/>
          </p:nvGrpSpPr>
          <p:grpSpPr>
            <a:xfrm>
              <a:off x="3245844" y="1811638"/>
              <a:ext cx="1184136" cy="143590"/>
              <a:chOff x="5381152" y="4015413"/>
              <a:chExt cx="3616479" cy="4385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EDF60F-FCE7-4C73-BFFC-40DE8DEF3428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CF39D90-A226-43AD-BD46-4231C6C38E3A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86E3E93-4C01-4697-84FA-EE764B959B70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629AF8-3807-4310-A0F6-7DB89E351018}"/>
                </a:ext>
              </a:extLst>
            </p:cNvPr>
            <p:cNvGrpSpPr/>
            <p:nvPr/>
          </p:nvGrpSpPr>
          <p:grpSpPr>
            <a:xfrm rot="1402707">
              <a:off x="4245278" y="2021707"/>
              <a:ext cx="1184136" cy="143590"/>
              <a:chOff x="5381152" y="4015413"/>
              <a:chExt cx="3616479" cy="43854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7E3006-14D8-4053-90A6-6E55466A5E3F}"/>
                  </a:ext>
                </a:extLst>
              </p:cNvPr>
              <p:cNvSpPr/>
              <p:nvPr/>
            </p:nvSpPr>
            <p:spPr>
              <a:xfrm>
                <a:off x="5381152" y="4015414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F6A670-B865-4816-B74A-3CA5B09AED4A}"/>
                  </a:ext>
                </a:extLst>
              </p:cNvPr>
              <p:cNvSpPr/>
              <p:nvPr/>
            </p:nvSpPr>
            <p:spPr>
              <a:xfrm>
                <a:off x="8559092" y="4015413"/>
                <a:ext cx="438539" cy="43853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AA306E8-1E33-4B53-822A-ABCA6D777A4B}"/>
                  </a:ext>
                </a:extLst>
              </p:cNvPr>
              <p:cNvCxnSpPr/>
              <p:nvPr/>
            </p:nvCxnSpPr>
            <p:spPr>
              <a:xfrm>
                <a:off x="5600421" y="4234682"/>
                <a:ext cx="317793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687CAB-2996-42AF-A771-9C545BAF751A}"/>
                </a:ext>
              </a:extLst>
            </p:cNvPr>
            <p:cNvGrpSpPr/>
            <p:nvPr/>
          </p:nvGrpSpPr>
          <p:grpSpPr>
            <a:xfrm rot="4207170">
              <a:off x="4783386" y="3017239"/>
              <a:ext cx="3121350" cy="903947"/>
              <a:chOff x="4797018" y="2797120"/>
              <a:chExt cx="3121350" cy="90394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0CBA551-56C7-4B1E-8CF2-40651B381FB2}"/>
                  </a:ext>
                </a:extLst>
              </p:cNvPr>
              <p:cNvGrpSpPr/>
              <p:nvPr/>
            </p:nvGrpSpPr>
            <p:grpSpPr>
              <a:xfrm rot="20314198">
                <a:off x="4797018" y="3557477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AB33891-B13C-4EAB-BF94-4466E999B7CF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47BCCF0-9116-406F-B4C8-D1CBB3E1E05F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8C475BE-BF74-4EE8-BFC2-3BB204CE96A4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61E3600-0E9D-4748-87E8-3B60502CF25F}"/>
                  </a:ext>
                </a:extLst>
              </p:cNvPr>
              <p:cNvGrpSpPr/>
              <p:nvPr/>
            </p:nvGrpSpPr>
            <p:grpSpPr>
              <a:xfrm rot="20314198">
                <a:off x="5765625" y="3177299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01EAC89-07B7-4ECA-B5FB-C297FFFA4C2E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39408C7-5886-4B93-9E62-CE79B39C3C5E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C1C31A-0836-4E41-9F41-0FF928738436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6A0BB24-A152-437E-A169-1B3843D1EC5A}"/>
                  </a:ext>
                </a:extLst>
              </p:cNvPr>
              <p:cNvGrpSpPr/>
              <p:nvPr/>
            </p:nvGrpSpPr>
            <p:grpSpPr>
              <a:xfrm rot="20314198">
                <a:off x="6734232" y="2797120"/>
                <a:ext cx="1184136" cy="143590"/>
                <a:chOff x="5381152" y="4015413"/>
                <a:chExt cx="3616479" cy="43854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3ADD24D-2496-4F8F-8D05-8EAD9A6CD7D0}"/>
                    </a:ext>
                  </a:extLst>
                </p:cNvPr>
                <p:cNvSpPr/>
                <p:nvPr/>
              </p:nvSpPr>
              <p:spPr>
                <a:xfrm>
                  <a:off x="5381152" y="4015414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9652C64-9FCB-4897-BA75-7EEFC165DD48}"/>
                    </a:ext>
                  </a:extLst>
                </p:cNvPr>
                <p:cNvSpPr/>
                <p:nvPr/>
              </p:nvSpPr>
              <p:spPr>
                <a:xfrm>
                  <a:off x="8559092" y="4015413"/>
                  <a:ext cx="438539" cy="4385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u="sng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9B027FA-66C4-455E-9890-F49CD8C78804}"/>
                    </a:ext>
                  </a:extLst>
                </p:cNvPr>
                <p:cNvCxnSpPr/>
                <p:nvPr/>
              </p:nvCxnSpPr>
              <p:spPr>
                <a:xfrm>
                  <a:off x="5600421" y="4234682"/>
                  <a:ext cx="317793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5032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Castro</dc:creator>
  <cp:lastModifiedBy>Bruno Castro</cp:lastModifiedBy>
  <cp:revision>10</cp:revision>
  <cp:lastPrinted>2020-07-08T19:46:12Z</cp:lastPrinted>
  <dcterms:created xsi:type="dcterms:W3CDTF">2020-07-08T19:17:56Z</dcterms:created>
  <dcterms:modified xsi:type="dcterms:W3CDTF">2020-07-09T00:49:43Z</dcterms:modified>
</cp:coreProperties>
</file>