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9" r:id="rId8"/>
    <p:sldId id="268" r:id="rId9"/>
    <p:sldId id="260" r:id="rId10"/>
    <p:sldId id="261" r:id="rId11"/>
    <p:sldId id="264" r:id="rId12"/>
    <p:sldId id="265" r:id="rId13"/>
    <p:sldId id="266" r:id="rId14"/>
    <p:sldId id="267" r:id="rId15"/>
    <p:sldId id="270" r:id="rId16"/>
    <p:sldId id="271" r:id="rId17"/>
  </p:sldIdLst>
  <p:sldSz cx="12192000" cy="6858000"/>
  <p:notesSz cx="700405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  <a:srgbClr val="FF1919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0" autoAdjust="0"/>
    <p:restoredTop sz="94660"/>
  </p:normalViewPr>
  <p:slideViewPr>
    <p:cSldViewPr snapToGrid="0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A028-DEFC-42CD-B37B-E49F00C3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9BE29-6E60-4ECC-A883-BD9A4267B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7AE4F-4C07-4495-B3E7-296CA032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D72C-63FA-4744-AB8A-C213A971C8E5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690DE-3A19-4678-89AD-8A52F3F0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1B105-B6AF-4514-BCB1-377309E3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7DCC-A31B-4A96-A753-C54767A25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01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F0D0-034C-4057-8DD7-A72039AE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272BE-B51D-4805-AAE5-49A900721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29863-D4BD-4F13-A39F-3FFFA0B3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D72C-63FA-4744-AB8A-C213A971C8E5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9F687-DB6D-48F9-A7DE-B6C83116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AED73-6EA3-4050-B1D7-EB927D06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7DCC-A31B-4A96-A753-C54767A25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52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6AA08B-DF87-4677-9620-B13254026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F2C6A-ACB3-48C8-A890-A7A48B5C6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61F2-60AA-49A5-BB9F-5F9E5830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D72C-63FA-4744-AB8A-C213A971C8E5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39C3B-3A0F-402F-B98D-5DE73D90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137E8-A42A-4064-B696-BE8BD066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7DCC-A31B-4A96-A753-C54767A25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01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0F34-D08B-45C5-AA07-CB3EF40C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82E77-F806-4F65-8692-B60A98F12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302D-1CBF-4171-89FB-612FFD56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D72C-63FA-4744-AB8A-C213A971C8E5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5763-ACDB-4ADD-82B0-5AC5B63B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2FFB7-D55E-4560-B362-E9BD01D7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7DCC-A31B-4A96-A753-C54767A25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4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EB9F-32ED-45E6-AA8A-E97B86C6B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AFD2-0527-4A4A-9B87-E7334EF2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9F4EC-0FFE-4DEC-8E9C-C0CB8106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D72C-63FA-4744-AB8A-C213A971C8E5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651F6-2D46-4448-A2D0-54CF33F1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289BE-08C7-4E96-A8FA-EE889571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7DCC-A31B-4A96-A753-C54767A25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14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A0A0-9FAE-4B4D-9A30-C2525AF3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9BADE-FB26-4D7B-A733-C2727B6FB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6AC0E-073D-4984-B810-8B89A3596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FF73A-FFA7-44A6-9C29-DD372C3A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D72C-63FA-4744-AB8A-C213A971C8E5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0AE6C-BF85-40A0-BB34-689BB073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A24DA-028F-451B-9B79-28FBB126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7DCC-A31B-4A96-A753-C54767A25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82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6EFF-128C-479F-A182-0ED68BAD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233FD-F4EA-4191-A687-AB2EA3310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A1EED-75EA-4167-B06D-7E631FC5E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5372F-534D-4F06-BD05-8B167867F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C5563-3C27-4DD4-88F9-84605341F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EC0C8-8204-4D73-AE25-BB67CC6B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D72C-63FA-4744-AB8A-C213A971C8E5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5E3C7-CF33-4670-AF5F-25524E47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4AF57-C490-4836-B257-846DBD7A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7DCC-A31B-4A96-A753-C54767A25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16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ED40-A849-4448-AFFF-54C07066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40F63-55A1-4E3F-810E-D79C0C8F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D72C-63FA-4744-AB8A-C213A971C8E5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DD7DE-42DE-40E7-A6E3-DC752355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238FA-2A98-4580-AF93-D04FAEC8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7DCC-A31B-4A96-A753-C54767A25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7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2584F-C326-40F3-B3E0-7D27D001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D72C-63FA-4744-AB8A-C213A971C8E5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4E2DA-4CD4-4E05-8177-ECABAF37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8BB12-956A-4879-9079-1183EEAA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7DCC-A31B-4A96-A753-C54767A25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3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3B10-DA1A-4500-A561-02E844AE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7C2F-B949-4116-B82A-18F18807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17E0B-10FE-4439-A39B-32A83D98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C4C1-269A-4A4A-BF28-A6261151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D72C-63FA-4744-AB8A-C213A971C8E5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F5860-F392-495F-981F-FF9ECB49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90211-66BA-4C6A-BFCF-5C648FD3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7DCC-A31B-4A96-A753-C54767A25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02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EFB7-EAF8-44EA-B794-7D9F2541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E13D6-E325-4AB9-9C5C-E1ACCADA2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F598B-0F12-4DCD-A846-C0CB2838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C2409-688B-4015-9E0F-36769268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D72C-63FA-4744-AB8A-C213A971C8E5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399A7-2306-4412-BEB3-84F3534A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1C90E-A613-4F45-A9E5-F9B417CC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7DCC-A31B-4A96-A753-C54767A25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38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C1FC4-C393-4C32-A58A-B6C88B8B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5584F-E72C-4217-8637-33A85C6C2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B53D3-C0AF-4DF4-A86D-F73B217A1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1D72C-63FA-4744-AB8A-C213A971C8E5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D173A-2E82-410E-AB70-5B2D7A023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BC2C-B89E-4FF4-9E53-170F8682D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27DCC-A31B-4A96-A753-C54767A25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56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10.png"/><Relationship Id="rId7" Type="http://schemas.openxmlformats.org/officeDocument/2006/relationships/image" Target="../media/image19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50.png"/><Relationship Id="rId5" Type="http://schemas.openxmlformats.org/officeDocument/2006/relationships/image" Target="../media/image170.png"/><Relationship Id="rId10" Type="http://schemas.openxmlformats.org/officeDocument/2006/relationships/image" Target="../media/image240.png"/><Relationship Id="rId4" Type="http://schemas.openxmlformats.org/officeDocument/2006/relationships/image" Target="../media/image160.png"/><Relationship Id="rId9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0.png"/><Relationship Id="rId7" Type="http://schemas.openxmlformats.org/officeDocument/2006/relationships/image" Target="../media/image3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0.png"/><Relationship Id="rId10" Type="http://schemas.openxmlformats.org/officeDocument/2006/relationships/image" Target="../media/image34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B7D393A-06DF-48DD-8DCC-E6070349FBEC}"/>
              </a:ext>
            </a:extLst>
          </p:cNvPr>
          <p:cNvSpPr/>
          <p:nvPr/>
        </p:nvSpPr>
        <p:spPr>
          <a:xfrm>
            <a:off x="1764673" y="2659054"/>
            <a:ext cx="438539" cy="4385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8970D2-07D2-4EB6-B621-EA804301DFCC}"/>
              </a:ext>
            </a:extLst>
          </p:cNvPr>
          <p:cNvSpPr/>
          <p:nvPr/>
        </p:nvSpPr>
        <p:spPr>
          <a:xfrm>
            <a:off x="4942613" y="2659053"/>
            <a:ext cx="438539" cy="4385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AFA1F1-9E2A-46AA-B7F8-8E93B8358D6B}"/>
              </a:ext>
            </a:extLst>
          </p:cNvPr>
          <p:cNvGrpSpPr/>
          <p:nvPr/>
        </p:nvGrpSpPr>
        <p:grpSpPr>
          <a:xfrm>
            <a:off x="7009773" y="1147754"/>
            <a:ext cx="438539" cy="438539"/>
            <a:chOff x="1764673" y="2659054"/>
            <a:chExt cx="438539" cy="43853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7DED4F6-914A-464E-8A33-A7AF7D8D58A0}"/>
                </a:ext>
              </a:extLst>
            </p:cNvPr>
            <p:cNvSpPr/>
            <p:nvPr/>
          </p:nvSpPr>
          <p:spPr>
            <a:xfrm>
              <a:off x="1764673" y="265905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B5BA3AF-8873-4D76-9525-0E2832B3680E}"/>
                </a:ext>
              </a:extLst>
            </p:cNvPr>
            <p:cNvCxnSpPr>
              <a:stCxn id="23" idx="0"/>
              <a:endCxn id="23" idx="4"/>
            </p:cNvCxnSpPr>
            <p:nvPr/>
          </p:nvCxnSpPr>
          <p:spPr>
            <a:xfrm>
              <a:off x="1983943" y="2659054"/>
              <a:ext cx="0" cy="438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E77EEF-AE88-4F68-88FE-D20319B533AE}"/>
                </a:ext>
              </a:extLst>
            </p:cNvPr>
            <p:cNvCxnSpPr>
              <a:stCxn id="23" idx="2"/>
              <a:endCxn id="23" idx="6"/>
            </p:cNvCxnSpPr>
            <p:nvPr/>
          </p:nvCxnSpPr>
          <p:spPr>
            <a:xfrm>
              <a:off x="1764673" y="2878324"/>
              <a:ext cx="4385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D58F8032-EE6E-48E7-B51F-7BF854A29B54}"/>
              </a:ext>
            </a:extLst>
          </p:cNvPr>
          <p:cNvSpPr/>
          <p:nvPr/>
        </p:nvSpPr>
        <p:spPr>
          <a:xfrm>
            <a:off x="-1193996" y="-299615"/>
            <a:ext cx="6355876" cy="6355876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9A581E-6E86-4601-B83C-A7E2104BC4B7}"/>
                  </a:ext>
                </a:extLst>
              </p:cNvPr>
              <p:cNvSpPr txBox="1"/>
              <p:nvPr/>
            </p:nvSpPr>
            <p:spPr>
              <a:xfrm>
                <a:off x="3284266" y="2280454"/>
                <a:ext cx="424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9A581E-6E86-4601-B83C-A7E2104BC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66" y="2280454"/>
                <a:ext cx="424027" cy="276999"/>
              </a:xfrm>
              <a:prstGeom prst="rect">
                <a:avLst/>
              </a:prstGeom>
              <a:blipFill>
                <a:blip r:embed="rId2"/>
                <a:stretch>
                  <a:fillRect l="-13043" r="-434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226656-706D-4C2F-A79C-1838E432955A}"/>
              </a:ext>
            </a:extLst>
          </p:cNvPr>
          <p:cNvCxnSpPr>
            <a:endCxn id="28" idx="6"/>
          </p:cNvCxnSpPr>
          <p:nvPr/>
        </p:nvCxnSpPr>
        <p:spPr>
          <a:xfrm>
            <a:off x="1983942" y="2878322"/>
            <a:ext cx="31779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13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55934719-8215-45DE-8BDE-DF67973A7E33}"/>
              </a:ext>
            </a:extLst>
          </p:cNvPr>
          <p:cNvGrpSpPr/>
          <p:nvPr/>
        </p:nvGrpSpPr>
        <p:grpSpPr>
          <a:xfrm>
            <a:off x="1164752" y="1811638"/>
            <a:ext cx="5631282" cy="3218250"/>
            <a:chOff x="1164752" y="1811638"/>
            <a:chExt cx="5631282" cy="321825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DE7751B-EE7E-4259-BC2C-6BCA4B10CBAD}"/>
                </a:ext>
              </a:extLst>
            </p:cNvPr>
            <p:cNvGrpSpPr/>
            <p:nvPr/>
          </p:nvGrpSpPr>
          <p:grpSpPr>
            <a:xfrm>
              <a:off x="1164752" y="1811638"/>
              <a:ext cx="1184136" cy="143590"/>
              <a:chOff x="5381152" y="4015413"/>
              <a:chExt cx="3616479" cy="43854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A2B6C1B-637B-4BC6-BF23-E074F90B2E76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250F89C-121A-4B2B-B4B0-01CA2862A935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8087AB2-3EAF-4993-AB2C-F3568FEA8B57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B61DDFD-E51C-44C6-A09D-B49B9B260C24}"/>
                </a:ext>
              </a:extLst>
            </p:cNvPr>
            <p:cNvGrpSpPr/>
            <p:nvPr/>
          </p:nvGrpSpPr>
          <p:grpSpPr>
            <a:xfrm>
              <a:off x="2205298" y="1811638"/>
              <a:ext cx="1184136" cy="143590"/>
              <a:chOff x="5381152" y="4015413"/>
              <a:chExt cx="3616479" cy="43854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2491B8D-60A5-4334-AB32-B748A2229710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74CE163-C46A-4374-819E-1714AF1A39C4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59C9191-0D00-402E-BBE2-48EA48C9E73C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B57134A-37D8-4E67-8689-DAE5180C6B96}"/>
                </a:ext>
              </a:extLst>
            </p:cNvPr>
            <p:cNvGrpSpPr/>
            <p:nvPr/>
          </p:nvGrpSpPr>
          <p:grpSpPr>
            <a:xfrm>
              <a:off x="3245844" y="1811638"/>
              <a:ext cx="1184136" cy="143590"/>
              <a:chOff x="5381152" y="4015413"/>
              <a:chExt cx="3616479" cy="43854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DEDF60F-FCE7-4C73-BFFC-40DE8DEF3428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CF39D90-A226-43AD-BD46-4231C6C38E3A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86E3E93-4C01-4697-84FA-EE764B959B70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629AF8-3807-4310-A0F6-7DB89E351018}"/>
                </a:ext>
              </a:extLst>
            </p:cNvPr>
            <p:cNvGrpSpPr/>
            <p:nvPr/>
          </p:nvGrpSpPr>
          <p:grpSpPr>
            <a:xfrm rot="1402707">
              <a:off x="4245278" y="2021707"/>
              <a:ext cx="1184136" cy="143590"/>
              <a:chOff x="5381152" y="4015413"/>
              <a:chExt cx="3616479" cy="43854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7E3006-14D8-4053-90A6-6E55466A5E3F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9F6A670-B865-4816-B74A-3CA5B09AED4A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AA306E8-1E33-4B53-822A-ABCA6D777A4B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687CAB-2996-42AF-A771-9C545BAF751A}"/>
                </a:ext>
              </a:extLst>
            </p:cNvPr>
            <p:cNvGrpSpPr/>
            <p:nvPr/>
          </p:nvGrpSpPr>
          <p:grpSpPr>
            <a:xfrm rot="4207170">
              <a:off x="4783386" y="3017239"/>
              <a:ext cx="3121350" cy="903947"/>
              <a:chOff x="4797018" y="2797120"/>
              <a:chExt cx="3121350" cy="90394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0CBA551-56C7-4B1E-8CF2-40651B381FB2}"/>
                  </a:ext>
                </a:extLst>
              </p:cNvPr>
              <p:cNvGrpSpPr/>
              <p:nvPr/>
            </p:nvGrpSpPr>
            <p:grpSpPr>
              <a:xfrm rot="20314198">
                <a:off x="4797018" y="3557477"/>
                <a:ext cx="1184136" cy="143590"/>
                <a:chOff x="5381152" y="4015413"/>
                <a:chExt cx="3616479" cy="438540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AB33891-B13C-4EAB-BF94-4466E999B7CF}"/>
                    </a:ext>
                  </a:extLst>
                </p:cNvPr>
                <p:cNvSpPr/>
                <p:nvPr/>
              </p:nvSpPr>
              <p:spPr>
                <a:xfrm>
                  <a:off x="5381152" y="4015414"/>
                  <a:ext cx="438539" cy="4385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u="sng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47BCCF0-9116-406F-B4C8-D1CBB3E1E05F}"/>
                    </a:ext>
                  </a:extLst>
                </p:cNvPr>
                <p:cNvSpPr/>
                <p:nvPr/>
              </p:nvSpPr>
              <p:spPr>
                <a:xfrm>
                  <a:off x="8559092" y="4015413"/>
                  <a:ext cx="438539" cy="4385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u="sng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8C475BE-BF74-4EE8-BFC2-3BB204CE96A4}"/>
                    </a:ext>
                  </a:extLst>
                </p:cNvPr>
                <p:cNvCxnSpPr/>
                <p:nvPr/>
              </p:nvCxnSpPr>
              <p:spPr>
                <a:xfrm>
                  <a:off x="5600421" y="4234682"/>
                  <a:ext cx="317793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61E3600-0E9D-4748-87E8-3B60502CF25F}"/>
                  </a:ext>
                </a:extLst>
              </p:cNvPr>
              <p:cNvGrpSpPr/>
              <p:nvPr/>
            </p:nvGrpSpPr>
            <p:grpSpPr>
              <a:xfrm rot="20314198">
                <a:off x="5765625" y="3177299"/>
                <a:ext cx="1184136" cy="143590"/>
                <a:chOff x="5381152" y="4015413"/>
                <a:chExt cx="3616479" cy="438540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01EAC89-07B7-4ECA-B5FB-C297FFFA4C2E}"/>
                    </a:ext>
                  </a:extLst>
                </p:cNvPr>
                <p:cNvSpPr/>
                <p:nvPr/>
              </p:nvSpPr>
              <p:spPr>
                <a:xfrm>
                  <a:off x="5381152" y="4015414"/>
                  <a:ext cx="438539" cy="4385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u="sng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39408C7-5886-4B93-9E62-CE79B39C3C5E}"/>
                    </a:ext>
                  </a:extLst>
                </p:cNvPr>
                <p:cNvSpPr/>
                <p:nvPr/>
              </p:nvSpPr>
              <p:spPr>
                <a:xfrm>
                  <a:off x="8559092" y="4015413"/>
                  <a:ext cx="438539" cy="4385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u="sng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2C1C31A-0836-4E41-9F41-0FF928738436}"/>
                    </a:ext>
                  </a:extLst>
                </p:cNvPr>
                <p:cNvCxnSpPr/>
                <p:nvPr/>
              </p:nvCxnSpPr>
              <p:spPr>
                <a:xfrm>
                  <a:off x="5600421" y="4234682"/>
                  <a:ext cx="317793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6A0BB24-A152-437E-A169-1B3843D1EC5A}"/>
                  </a:ext>
                </a:extLst>
              </p:cNvPr>
              <p:cNvGrpSpPr/>
              <p:nvPr/>
            </p:nvGrpSpPr>
            <p:grpSpPr>
              <a:xfrm rot="20314198">
                <a:off x="6734232" y="2797120"/>
                <a:ext cx="1184136" cy="143590"/>
                <a:chOff x="5381152" y="4015413"/>
                <a:chExt cx="3616479" cy="438540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3ADD24D-2496-4F8F-8D05-8EAD9A6CD7D0}"/>
                    </a:ext>
                  </a:extLst>
                </p:cNvPr>
                <p:cNvSpPr/>
                <p:nvPr/>
              </p:nvSpPr>
              <p:spPr>
                <a:xfrm>
                  <a:off x="5381152" y="4015414"/>
                  <a:ext cx="438539" cy="4385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u="sng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9652C64-9FCB-4897-BA75-7EEFC165DD48}"/>
                    </a:ext>
                  </a:extLst>
                </p:cNvPr>
                <p:cNvSpPr/>
                <p:nvPr/>
              </p:nvSpPr>
              <p:spPr>
                <a:xfrm>
                  <a:off x="8559092" y="4015413"/>
                  <a:ext cx="438539" cy="4385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u="sng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9B027FA-66C4-455E-9890-F49CD8C78804}"/>
                    </a:ext>
                  </a:extLst>
                </p:cNvPr>
                <p:cNvCxnSpPr/>
                <p:nvPr/>
              </p:nvCxnSpPr>
              <p:spPr>
                <a:xfrm>
                  <a:off x="5600421" y="4234682"/>
                  <a:ext cx="317793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5656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55934719-8215-45DE-8BDE-DF67973A7E33}"/>
              </a:ext>
            </a:extLst>
          </p:cNvPr>
          <p:cNvGrpSpPr/>
          <p:nvPr/>
        </p:nvGrpSpPr>
        <p:grpSpPr>
          <a:xfrm>
            <a:off x="293214" y="873426"/>
            <a:ext cx="5631282" cy="3218250"/>
            <a:chOff x="1164752" y="1811638"/>
            <a:chExt cx="5631282" cy="321825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DE7751B-EE7E-4259-BC2C-6BCA4B10CBAD}"/>
                </a:ext>
              </a:extLst>
            </p:cNvPr>
            <p:cNvGrpSpPr/>
            <p:nvPr/>
          </p:nvGrpSpPr>
          <p:grpSpPr>
            <a:xfrm>
              <a:off x="1164752" y="1811638"/>
              <a:ext cx="1184136" cy="143590"/>
              <a:chOff x="5381152" y="4015413"/>
              <a:chExt cx="3616479" cy="43854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A2B6C1B-637B-4BC6-BF23-E074F90B2E76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250F89C-121A-4B2B-B4B0-01CA2862A935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8087AB2-3EAF-4993-AB2C-F3568FEA8B57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B61DDFD-E51C-44C6-A09D-B49B9B260C24}"/>
                </a:ext>
              </a:extLst>
            </p:cNvPr>
            <p:cNvGrpSpPr/>
            <p:nvPr/>
          </p:nvGrpSpPr>
          <p:grpSpPr>
            <a:xfrm>
              <a:off x="2205298" y="1811638"/>
              <a:ext cx="1184136" cy="143590"/>
              <a:chOff x="5381152" y="4015413"/>
              <a:chExt cx="3616479" cy="43854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2491B8D-60A5-4334-AB32-B748A2229710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74CE163-C46A-4374-819E-1714AF1A39C4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59C9191-0D00-402E-BBE2-48EA48C9E73C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B57134A-37D8-4E67-8689-DAE5180C6B96}"/>
                </a:ext>
              </a:extLst>
            </p:cNvPr>
            <p:cNvGrpSpPr/>
            <p:nvPr/>
          </p:nvGrpSpPr>
          <p:grpSpPr>
            <a:xfrm>
              <a:off x="3245844" y="1811638"/>
              <a:ext cx="1184136" cy="143590"/>
              <a:chOff x="5381152" y="4015413"/>
              <a:chExt cx="3616479" cy="43854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DEDF60F-FCE7-4C73-BFFC-40DE8DEF3428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CF39D90-A226-43AD-BD46-4231C6C38E3A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86E3E93-4C01-4697-84FA-EE764B959B70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629AF8-3807-4310-A0F6-7DB89E351018}"/>
                </a:ext>
              </a:extLst>
            </p:cNvPr>
            <p:cNvGrpSpPr/>
            <p:nvPr/>
          </p:nvGrpSpPr>
          <p:grpSpPr>
            <a:xfrm rot="1402707">
              <a:off x="4245278" y="2021707"/>
              <a:ext cx="1184136" cy="143590"/>
              <a:chOff x="5381152" y="4015413"/>
              <a:chExt cx="3616479" cy="43854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7E3006-14D8-4053-90A6-6E55466A5E3F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9F6A670-B865-4816-B74A-3CA5B09AED4A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AA306E8-1E33-4B53-822A-ABCA6D777A4B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687CAB-2996-42AF-A771-9C545BAF751A}"/>
                </a:ext>
              </a:extLst>
            </p:cNvPr>
            <p:cNvGrpSpPr/>
            <p:nvPr/>
          </p:nvGrpSpPr>
          <p:grpSpPr>
            <a:xfrm rot="4207170">
              <a:off x="4783386" y="3017239"/>
              <a:ext cx="3121350" cy="903947"/>
              <a:chOff x="4797018" y="2797120"/>
              <a:chExt cx="3121350" cy="90394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0CBA551-56C7-4B1E-8CF2-40651B381FB2}"/>
                  </a:ext>
                </a:extLst>
              </p:cNvPr>
              <p:cNvGrpSpPr/>
              <p:nvPr/>
            </p:nvGrpSpPr>
            <p:grpSpPr>
              <a:xfrm rot="20314198">
                <a:off x="4797018" y="3557477"/>
                <a:ext cx="1184136" cy="143590"/>
                <a:chOff x="5381152" y="4015413"/>
                <a:chExt cx="3616479" cy="438540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AB33891-B13C-4EAB-BF94-4466E999B7CF}"/>
                    </a:ext>
                  </a:extLst>
                </p:cNvPr>
                <p:cNvSpPr/>
                <p:nvPr/>
              </p:nvSpPr>
              <p:spPr>
                <a:xfrm>
                  <a:off x="5381152" y="4015414"/>
                  <a:ext cx="438539" cy="4385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u="sng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47BCCF0-9116-406F-B4C8-D1CBB3E1E05F}"/>
                    </a:ext>
                  </a:extLst>
                </p:cNvPr>
                <p:cNvSpPr/>
                <p:nvPr/>
              </p:nvSpPr>
              <p:spPr>
                <a:xfrm>
                  <a:off x="8559092" y="4015413"/>
                  <a:ext cx="438539" cy="4385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u="sng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8C475BE-BF74-4EE8-BFC2-3BB204CE96A4}"/>
                    </a:ext>
                  </a:extLst>
                </p:cNvPr>
                <p:cNvCxnSpPr/>
                <p:nvPr/>
              </p:nvCxnSpPr>
              <p:spPr>
                <a:xfrm>
                  <a:off x="5600421" y="4234682"/>
                  <a:ext cx="317793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61E3600-0E9D-4748-87E8-3B60502CF25F}"/>
                  </a:ext>
                </a:extLst>
              </p:cNvPr>
              <p:cNvGrpSpPr/>
              <p:nvPr/>
            </p:nvGrpSpPr>
            <p:grpSpPr>
              <a:xfrm rot="20314198">
                <a:off x="5765625" y="3177299"/>
                <a:ext cx="1184136" cy="143590"/>
                <a:chOff x="5381152" y="4015413"/>
                <a:chExt cx="3616479" cy="438540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01EAC89-07B7-4ECA-B5FB-C297FFFA4C2E}"/>
                    </a:ext>
                  </a:extLst>
                </p:cNvPr>
                <p:cNvSpPr/>
                <p:nvPr/>
              </p:nvSpPr>
              <p:spPr>
                <a:xfrm>
                  <a:off x="5381152" y="4015414"/>
                  <a:ext cx="438539" cy="4385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u="sng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39408C7-5886-4B93-9E62-CE79B39C3C5E}"/>
                    </a:ext>
                  </a:extLst>
                </p:cNvPr>
                <p:cNvSpPr/>
                <p:nvPr/>
              </p:nvSpPr>
              <p:spPr>
                <a:xfrm>
                  <a:off x="8559092" y="4015413"/>
                  <a:ext cx="438539" cy="4385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u="sng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2C1C31A-0836-4E41-9F41-0FF928738436}"/>
                    </a:ext>
                  </a:extLst>
                </p:cNvPr>
                <p:cNvCxnSpPr/>
                <p:nvPr/>
              </p:nvCxnSpPr>
              <p:spPr>
                <a:xfrm>
                  <a:off x="5600421" y="4234682"/>
                  <a:ext cx="317793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6A0BB24-A152-437E-A169-1B3843D1EC5A}"/>
                  </a:ext>
                </a:extLst>
              </p:cNvPr>
              <p:cNvGrpSpPr/>
              <p:nvPr/>
            </p:nvGrpSpPr>
            <p:grpSpPr>
              <a:xfrm rot="20314198">
                <a:off x="6734232" y="2797120"/>
                <a:ext cx="1184136" cy="143590"/>
                <a:chOff x="5381152" y="4015413"/>
                <a:chExt cx="3616479" cy="438540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3ADD24D-2496-4F8F-8D05-8EAD9A6CD7D0}"/>
                    </a:ext>
                  </a:extLst>
                </p:cNvPr>
                <p:cNvSpPr/>
                <p:nvPr/>
              </p:nvSpPr>
              <p:spPr>
                <a:xfrm>
                  <a:off x="5381152" y="4015414"/>
                  <a:ext cx="438539" cy="4385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u="sng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9652C64-9FCB-4897-BA75-7EEFC165DD48}"/>
                    </a:ext>
                  </a:extLst>
                </p:cNvPr>
                <p:cNvSpPr/>
                <p:nvPr/>
              </p:nvSpPr>
              <p:spPr>
                <a:xfrm>
                  <a:off x="8559092" y="4015413"/>
                  <a:ext cx="438539" cy="4385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u="sng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9B027FA-66C4-455E-9890-F49CD8C78804}"/>
                    </a:ext>
                  </a:extLst>
                </p:cNvPr>
                <p:cNvCxnSpPr/>
                <p:nvPr/>
              </p:nvCxnSpPr>
              <p:spPr>
                <a:xfrm>
                  <a:off x="5600421" y="4234682"/>
                  <a:ext cx="317793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55032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35337A3B-C102-4126-AED9-1C37225FB644}"/>
              </a:ext>
            </a:extLst>
          </p:cNvPr>
          <p:cNvSpPr/>
          <p:nvPr/>
        </p:nvSpPr>
        <p:spPr>
          <a:xfrm>
            <a:off x="1164752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1A8A87-440A-41E5-BE00-A269837DFDED}"/>
              </a:ext>
            </a:extLst>
          </p:cNvPr>
          <p:cNvSpPr/>
          <p:nvPr/>
        </p:nvSpPr>
        <p:spPr>
          <a:xfrm>
            <a:off x="2205298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F65221-2A9B-47CA-957C-D57429F5ED76}"/>
              </a:ext>
            </a:extLst>
          </p:cNvPr>
          <p:cNvCxnSpPr/>
          <p:nvPr/>
        </p:nvCxnSpPr>
        <p:spPr>
          <a:xfrm>
            <a:off x="1236547" y="1883433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DFF7E3B-7100-43F4-849D-536D3982F793}"/>
              </a:ext>
            </a:extLst>
          </p:cNvPr>
          <p:cNvSpPr/>
          <p:nvPr/>
        </p:nvSpPr>
        <p:spPr>
          <a:xfrm>
            <a:off x="2205298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6B12F3-967C-496F-AD60-61D59DFFE9F4}"/>
              </a:ext>
            </a:extLst>
          </p:cNvPr>
          <p:cNvSpPr/>
          <p:nvPr/>
        </p:nvSpPr>
        <p:spPr>
          <a:xfrm>
            <a:off x="3245844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8A2C70-0A00-4059-843C-03D2947AD354}"/>
              </a:ext>
            </a:extLst>
          </p:cNvPr>
          <p:cNvCxnSpPr/>
          <p:nvPr/>
        </p:nvCxnSpPr>
        <p:spPr>
          <a:xfrm>
            <a:off x="2277093" y="1883433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009B623-2964-47D6-96BD-5A81940168BA}"/>
              </a:ext>
            </a:extLst>
          </p:cNvPr>
          <p:cNvSpPr/>
          <p:nvPr/>
        </p:nvSpPr>
        <p:spPr>
          <a:xfrm>
            <a:off x="3245844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126B55-1CCB-4EA8-B0BD-98B0469BB7A3}"/>
              </a:ext>
            </a:extLst>
          </p:cNvPr>
          <p:cNvSpPr/>
          <p:nvPr/>
        </p:nvSpPr>
        <p:spPr>
          <a:xfrm>
            <a:off x="4286390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BB6A7-4790-48C3-B687-BC67C8A87BA0}"/>
              </a:ext>
            </a:extLst>
          </p:cNvPr>
          <p:cNvCxnSpPr/>
          <p:nvPr/>
        </p:nvCxnSpPr>
        <p:spPr>
          <a:xfrm>
            <a:off x="3317639" y="1883433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421C970-3C95-4B7C-814A-A6F48F29A8F6}"/>
              </a:ext>
            </a:extLst>
          </p:cNvPr>
          <p:cNvSpPr/>
          <p:nvPr/>
        </p:nvSpPr>
        <p:spPr>
          <a:xfrm rot="1402707">
            <a:off x="5243112" y="2221803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41710FC-F8A3-44F7-9E3B-30E7A01324E9}"/>
              </a:ext>
            </a:extLst>
          </p:cNvPr>
          <p:cNvCxnSpPr/>
          <p:nvPr/>
        </p:nvCxnSpPr>
        <p:spPr>
          <a:xfrm rot="1402707">
            <a:off x="4317073" y="2087151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E603FD31-DABC-4828-9954-E015A6E262CF}"/>
              </a:ext>
            </a:extLst>
          </p:cNvPr>
          <p:cNvSpPr/>
          <p:nvPr/>
        </p:nvSpPr>
        <p:spPr>
          <a:xfrm rot="2921368">
            <a:off x="5241908" y="2218670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2E7C179-B392-4C8B-947F-2FCD631B5936}"/>
              </a:ext>
            </a:extLst>
          </p:cNvPr>
          <p:cNvSpPr/>
          <p:nvPr/>
        </p:nvSpPr>
        <p:spPr>
          <a:xfrm rot="2921368">
            <a:off x="5928814" y="300026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030B4B-10E0-46F8-93F5-A803B5071AFF}"/>
              </a:ext>
            </a:extLst>
          </p:cNvPr>
          <p:cNvCxnSpPr/>
          <p:nvPr/>
        </p:nvCxnSpPr>
        <p:spPr>
          <a:xfrm rot="2921368">
            <a:off x="5136883" y="2681263"/>
            <a:ext cx="104054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A56940E-5786-4E6C-90FC-DC4D162912AB}"/>
              </a:ext>
            </a:extLst>
          </p:cNvPr>
          <p:cNvSpPr/>
          <p:nvPr/>
        </p:nvSpPr>
        <p:spPr>
          <a:xfrm rot="2921368">
            <a:off x="5928813" y="3000269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1D7F22-5774-45C2-9C17-D63531BC4041}"/>
              </a:ext>
            </a:extLst>
          </p:cNvPr>
          <p:cNvSpPr/>
          <p:nvPr/>
        </p:nvSpPr>
        <p:spPr>
          <a:xfrm rot="2921368">
            <a:off x="6615719" y="3781867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6475216-4D07-4E61-AEEA-3969BBBC8AA2}"/>
              </a:ext>
            </a:extLst>
          </p:cNvPr>
          <p:cNvCxnSpPr/>
          <p:nvPr/>
        </p:nvCxnSpPr>
        <p:spPr>
          <a:xfrm rot="2921368">
            <a:off x="5823788" y="3462862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09CF2F3-EFDB-4C1D-9428-EAA38EE1567A}"/>
              </a:ext>
            </a:extLst>
          </p:cNvPr>
          <p:cNvSpPr/>
          <p:nvPr/>
        </p:nvSpPr>
        <p:spPr>
          <a:xfrm rot="2921368">
            <a:off x="6615718" y="3781867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00293C2-F43C-4C46-A3DD-44A10AEB0305}"/>
              </a:ext>
            </a:extLst>
          </p:cNvPr>
          <p:cNvSpPr/>
          <p:nvPr/>
        </p:nvSpPr>
        <p:spPr>
          <a:xfrm rot="2921368">
            <a:off x="7302624" y="4563465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45B9303-0F79-46B4-AA24-7E0946AFD5C0}"/>
              </a:ext>
            </a:extLst>
          </p:cNvPr>
          <p:cNvCxnSpPr/>
          <p:nvPr/>
        </p:nvCxnSpPr>
        <p:spPr>
          <a:xfrm rot="2921368">
            <a:off x="6510693" y="4244460"/>
            <a:ext cx="104054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3344CDF-676D-4F5F-8364-7484D1DFDDCD}"/>
              </a:ext>
            </a:extLst>
          </p:cNvPr>
          <p:cNvSpPr/>
          <p:nvPr/>
        </p:nvSpPr>
        <p:spPr>
          <a:xfrm rot="2921368">
            <a:off x="5240581" y="2218759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EEBB233-68BA-4C95-BD54-6F1E4B887CC7}"/>
              </a:ext>
            </a:extLst>
          </p:cNvPr>
          <p:cNvCxnSpPr>
            <a:cxnSpLocks/>
          </p:cNvCxnSpPr>
          <p:nvPr/>
        </p:nvCxnSpPr>
        <p:spPr>
          <a:xfrm>
            <a:off x="3921542" y="707988"/>
            <a:ext cx="1390833" cy="1582565"/>
          </a:xfrm>
          <a:prstGeom prst="line">
            <a:avLst/>
          </a:prstGeom>
          <a:ln w="19050">
            <a:solidFill>
              <a:srgbClr val="FF191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5860E01-7022-410D-8623-A6E3CA8E272A}"/>
              </a:ext>
            </a:extLst>
          </p:cNvPr>
          <p:cNvSpPr/>
          <p:nvPr/>
        </p:nvSpPr>
        <p:spPr>
          <a:xfrm rot="2921368">
            <a:off x="5240580" y="2218759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71E00D7-4244-43AC-8AE5-0063D018BDD5}"/>
              </a:ext>
            </a:extLst>
          </p:cNvPr>
          <p:cNvSpPr/>
          <p:nvPr/>
        </p:nvSpPr>
        <p:spPr>
          <a:xfrm rot="2921368">
            <a:off x="5927486" y="3000357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166937C-BFA0-4355-A6DE-10AA6E304A8F}"/>
              </a:ext>
            </a:extLst>
          </p:cNvPr>
          <p:cNvCxnSpPr/>
          <p:nvPr/>
        </p:nvCxnSpPr>
        <p:spPr>
          <a:xfrm rot="2921368">
            <a:off x="5135555" y="2681352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A2AAB43-90EE-4B26-B261-CD53AA4D2807}"/>
              </a:ext>
            </a:extLst>
          </p:cNvPr>
          <p:cNvCxnSpPr>
            <a:cxnSpLocks/>
          </p:cNvCxnSpPr>
          <p:nvPr/>
        </p:nvCxnSpPr>
        <p:spPr>
          <a:xfrm>
            <a:off x="4355035" y="1881184"/>
            <a:ext cx="2332477" cy="0"/>
          </a:xfrm>
          <a:prstGeom prst="line">
            <a:avLst/>
          </a:prstGeom>
          <a:ln w="19050"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DB33388-EF27-4012-B00F-83DE4AFAE55C}"/>
              </a:ext>
            </a:extLst>
          </p:cNvPr>
          <p:cNvCxnSpPr>
            <a:cxnSpLocks/>
          </p:cNvCxnSpPr>
          <p:nvPr/>
        </p:nvCxnSpPr>
        <p:spPr>
          <a:xfrm>
            <a:off x="4054890" y="607973"/>
            <a:ext cx="365564" cy="415958"/>
          </a:xfrm>
          <a:prstGeom prst="line">
            <a:avLst/>
          </a:prstGeom>
          <a:ln w="19050">
            <a:solidFill>
              <a:srgbClr val="FF1919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86E8B39-A302-4FAF-96E1-CD88586F501C}"/>
              </a:ext>
            </a:extLst>
          </p:cNvPr>
          <p:cNvCxnSpPr>
            <a:cxnSpLocks/>
          </p:cNvCxnSpPr>
          <p:nvPr/>
        </p:nvCxnSpPr>
        <p:spPr>
          <a:xfrm flipV="1">
            <a:off x="4047290" y="238125"/>
            <a:ext cx="435383" cy="382635"/>
          </a:xfrm>
          <a:prstGeom prst="line">
            <a:avLst/>
          </a:prstGeom>
          <a:ln w="19050">
            <a:solidFill>
              <a:srgbClr val="FF1919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2283CC-1CE8-4B00-A4C4-77F6C22D5E07}"/>
                  </a:ext>
                </a:extLst>
              </p:cNvPr>
              <p:cNvSpPr txBox="1"/>
              <p:nvPr/>
            </p:nvSpPr>
            <p:spPr>
              <a:xfrm>
                <a:off x="4355035" y="683852"/>
                <a:ext cx="504112" cy="256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2283CC-1CE8-4B00-A4C4-77F6C22D5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035" y="683852"/>
                <a:ext cx="504112" cy="256993"/>
              </a:xfrm>
              <a:prstGeom prst="rect">
                <a:avLst/>
              </a:prstGeom>
              <a:blipFill>
                <a:blip r:embed="rId2"/>
                <a:stretch>
                  <a:fillRect l="-4819" t="-14286" r="-2410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1122B7F-105B-411D-9C1C-5161F7AE254D}"/>
                  </a:ext>
                </a:extLst>
              </p:cNvPr>
              <p:cNvSpPr txBox="1"/>
              <p:nvPr/>
            </p:nvSpPr>
            <p:spPr>
              <a:xfrm>
                <a:off x="4482673" y="118814"/>
                <a:ext cx="506292" cy="256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1122B7F-105B-411D-9C1C-5161F7AE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73" y="118814"/>
                <a:ext cx="506292" cy="256993"/>
              </a:xfrm>
              <a:prstGeom prst="rect">
                <a:avLst/>
              </a:prstGeom>
              <a:blipFill>
                <a:blip r:embed="rId3"/>
                <a:stretch>
                  <a:fillRect l="-9639" t="-13953" r="-2410" b="-18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4AF893F-3200-4175-9F27-5D5572F14E68}"/>
              </a:ext>
            </a:extLst>
          </p:cNvPr>
          <p:cNvCxnSpPr>
            <a:cxnSpLocks/>
          </p:cNvCxnSpPr>
          <p:nvPr/>
        </p:nvCxnSpPr>
        <p:spPr>
          <a:xfrm>
            <a:off x="6027353" y="1766884"/>
            <a:ext cx="633413" cy="0"/>
          </a:xfrm>
          <a:prstGeom prst="line">
            <a:avLst/>
          </a:prstGeom>
          <a:ln w="19050">
            <a:solidFill>
              <a:srgbClr val="92D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504F52-9E5D-445D-9D7E-840D5FB90753}"/>
              </a:ext>
            </a:extLst>
          </p:cNvPr>
          <p:cNvCxnSpPr>
            <a:cxnSpLocks/>
          </p:cNvCxnSpPr>
          <p:nvPr/>
        </p:nvCxnSpPr>
        <p:spPr>
          <a:xfrm rot="-5400000">
            <a:off x="5715819" y="1454940"/>
            <a:ext cx="633413" cy="0"/>
          </a:xfrm>
          <a:prstGeom prst="line">
            <a:avLst/>
          </a:prstGeom>
          <a:ln w="19050">
            <a:solidFill>
              <a:srgbClr val="92D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83CB864-2331-40AD-85FC-24B2DDF6AE46}"/>
                  </a:ext>
                </a:extLst>
              </p:cNvPr>
              <p:cNvSpPr txBox="1"/>
              <p:nvPr/>
            </p:nvSpPr>
            <p:spPr>
              <a:xfrm>
                <a:off x="6526853" y="1475661"/>
                <a:ext cx="504112" cy="256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83CB864-2331-40AD-85FC-24B2DDF6A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853" y="1475661"/>
                <a:ext cx="504112" cy="256993"/>
              </a:xfrm>
              <a:prstGeom prst="rect">
                <a:avLst/>
              </a:prstGeom>
              <a:blipFill>
                <a:blip r:embed="rId4"/>
                <a:stretch>
                  <a:fillRect l="-6098" t="-14286" r="-3659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8772E74-6D24-4742-BEFF-5D34A5AECD67}"/>
                  </a:ext>
                </a:extLst>
              </p:cNvPr>
              <p:cNvSpPr txBox="1"/>
              <p:nvPr/>
            </p:nvSpPr>
            <p:spPr>
              <a:xfrm>
                <a:off x="6035058" y="893801"/>
                <a:ext cx="506292" cy="256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8772E74-6D24-4742-BEFF-5D34A5AEC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58" y="893801"/>
                <a:ext cx="506292" cy="256993"/>
              </a:xfrm>
              <a:prstGeom prst="rect">
                <a:avLst/>
              </a:prstGeom>
              <a:blipFill>
                <a:blip r:embed="rId5"/>
                <a:stretch>
                  <a:fillRect l="-9639" t="-16667" r="-2410" b="-2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D8BCE73-7618-45DD-BE2D-BBF114DEC3EA}"/>
                  </a:ext>
                </a:extLst>
              </p:cNvPr>
              <p:cNvSpPr/>
              <p:nvPr/>
            </p:nvSpPr>
            <p:spPr>
              <a:xfrm>
                <a:off x="4177159" y="1957476"/>
                <a:ext cx="2865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D8BCE73-7618-45DD-BE2D-BBF114DEC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59" y="1957476"/>
                <a:ext cx="28655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6A131EA-3D70-4F4D-A358-F26996D79103}"/>
                  </a:ext>
                </a:extLst>
              </p:cNvPr>
              <p:cNvSpPr/>
              <p:nvPr/>
            </p:nvSpPr>
            <p:spPr>
              <a:xfrm>
                <a:off x="4997282" y="2382273"/>
                <a:ext cx="446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pc="-3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400" b="0" i="1" spc="-30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spc="-300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6A131EA-3D70-4F4D-A358-F26996D79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82" y="2382273"/>
                <a:ext cx="44646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C473A9-4759-410E-9036-5848C47C5981}"/>
                  </a:ext>
                </a:extLst>
              </p:cNvPr>
              <p:cNvSpPr/>
              <p:nvPr/>
            </p:nvSpPr>
            <p:spPr>
              <a:xfrm>
                <a:off x="3055132" y="1941385"/>
                <a:ext cx="446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pc="-3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400" b="0" i="1" spc="-30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pc="-300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C473A9-4759-410E-9036-5848C47C5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132" y="1941385"/>
                <a:ext cx="44646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16F74C7-A270-4644-84FD-B8332314AD45}"/>
                  </a:ext>
                </a:extLst>
              </p:cNvPr>
              <p:cNvSpPr/>
              <p:nvPr/>
            </p:nvSpPr>
            <p:spPr>
              <a:xfrm>
                <a:off x="5674722" y="3132135"/>
                <a:ext cx="446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pc="-3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400" b="0" i="1" spc="-300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spc="-300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16F74C7-A270-4644-84FD-B8332314A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722" y="3132135"/>
                <a:ext cx="44646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217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35337A3B-C102-4126-AED9-1C37225FB644}"/>
              </a:ext>
            </a:extLst>
          </p:cNvPr>
          <p:cNvSpPr/>
          <p:nvPr/>
        </p:nvSpPr>
        <p:spPr>
          <a:xfrm>
            <a:off x="1164752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1A8A87-440A-41E5-BE00-A269837DFDED}"/>
              </a:ext>
            </a:extLst>
          </p:cNvPr>
          <p:cNvSpPr/>
          <p:nvPr/>
        </p:nvSpPr>
        <p:spPr>
          <a:xfrm>
            <a:off x="2205298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F65221-2A9B-47CA-957C-D57429F5ED76}"/>
              </a:ext>
            </a:extLst>
          </p:cNvPr>
          <p:cNvCxnSpPr/>
          <p:nvPr/>
        </p:nvCxnSpPr>
        <p:spPr>
          <a:xfrm>
            <a:off x="1236547" y="1883433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DFF7E3B-7100-43F4-849D-536D3982F793}"/>
              </a:ext>
            </a:extLst>
          </p:cNvPr>
          <p:cNvSpPr/>
          <p:nvPr/>
        </p:nvSpPr>
        <p:spPr>
          <a:xfrm>
            <a:off x="2205298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6B12F3-967C-496F-AD60-61D59DFFE9F4}"/>
              </a:ext>
            </a:extLst>
          </p:cNvPr>
          <p:cNvSpPr/>
          <p:nvPr/>
        </p:nvSpPr>
        <p:spPr>
          <a:xfrm>
            <a:off x="3245844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8A2C70-0A00-4059-843C-03D2947AD354}"/>
              </a:ext>
            </a:extLst>
          </p:cNvPr>
          <p:cNvCxnSpPr/>
          <p:nvPr/>
        </p:nvCxnSpPr>
        <p:spPr>
          <a:xfrm>
            <a:off x="2277093" y="1883433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009B623-2964-47D6-96BD-5A81940168BA}"/>
              </a:ext>
            </a:extLst>
          </p:cNvPr>
          <p:cNvSpPr/>
          <p:nvPr/>
        </p:nvSpPr>
        <p:spPr>
          <a:xfrm>
            <a:off x="3245844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126B55-1CCB-4EA8-B0BD-98B0469BB7A3}"/>
              </a:ext>
            </a:extLst>
          </p:cNvPr>
          <p:cNvSpPr/>
          <p:nvPr/>
        </p:nvSpPr>
        <p:spPr>
          <a:xfrm>
            <a:off x="4286390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BB6A7-4790-48C3-B687-BC67C8A87BA0}"/>
              </a:ext>
            </a:extLst>
          </p:cNvPr>
          <p:cNvCxnSpPr/>
          <p:nvPr/>
        </p:nvCxnSpPr>
        <p:spPr>
          <a:xfrm>
            <a:off x="3317639" y="1883433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421C970-3C95-4B7C-814A-A6F48F29A8F6}"/>
              </a:ext>
            </a:extLst>
          </p:cNvPr>
          <p:cNvSpPr/>
          <p:nvPr/>
        </p:nvSpPr>
        <p:spPr>
          <a:xfrm rot="1402707">
            <a:off x="5243112" y="2221803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41710FC-F8A3-44F7-9E3B-30E7A01324E9}"/>
              </a:ext>
            </a:extLst>
          </p:cNvPr>
          <p:cNvCxnSpPr/>
          <p:nvPr/>
        </p:nvCxnSpPr>
        <p:spPr>
          <a:xfrm rot="1402707">
            <a:off x="4317073" y="2087151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E603FD31-DABC-4828-9954-E015A6E262CF}"/>
              </a:ext>
            </a:extLst>
          </p:cNvPr>
          <p:cNvSpPr/>
          <p:nvPr/>
        </p:nvSpPr>
        <p:spPr>
          <a:xfrm rot="2921368">
            <a:off x="5241908" y="2218670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2E7C179-B392-4C8B-947F-2FCD631B5936}"/>
              </a:ext>
            </a:extLst>
          </p:cNvPr>
          <p:cNvSpPr/>
          <p:nvPr/>
        </p:nvSpPr>
        <p:spPr>
          <a:xfrm rot="2921368">
            <a:off x="5928814" y="300026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030B4B-10E0-46F8-93F5-A803B5071AFF}"/>
              </a:ext>
            </a:extLst>
          </p:cNvPr>
          <p:cNvCxnSpPr/>
          <p:nvPr/>
        </p:nvCxnSpPr>
        <p:spPr>
          <a:xfrm rot="2921368">
            <a:off x="5136883" y="2681263"/>
            <a:ext cx="104054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A56940E-5786-4E6C-90FC-DC4D162912AB}"/>
              </a:ext>
            </a:extLst>
          </p:cNvPr>
          <p:cNvSpPr/>
          <p:nvPr/>
        </p:nvSpPr>
        <p:spPr>
          <a:xfrm rot="2921368">
            <a:off x="5928813" y="3000269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1D7F22-5774-45C2-9C17-D63531BC4041}"/>
              </a:ext>
            </a:extLst>
          </p:cNvPr>
          <p:cNvSpPr/>
          <p:nvPr/>
        </p:nvSpPr>
        <p:spPr>
          <a:xfrm rot="2921368">
            <a:off x="6615719" y="3781867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6475216-4D07-4E61-AEEA-3969BBBC8AA2}"/>
              </a:ext>
            </a:extLst>
          </p:cNvPr>
          <p:cNvCxnSpPr/>
          <p:nvPr/>
        </p:nvCxnSpPr>
        <p:spPr>
          <a:xfrm rot="2921368">
            <a:off x="5823788" y="3462862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09CF2F3-EFDB-4C1D-9428-EAA38EE1567A}"/>
              </a:ext>
            </a:extLst>
          </p:cNvPr>
          <p:cNvSpPr/>
          <p:nvPr/>
        </p:nvSpPr>
        <p:spPr>
          <a:xfrm rot="2921368">
            <a:off x="6615718" y="3781867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00293C2-F43C-4C46-A3DD-44A10AEB0305}"/>
              </a:ext>
            </a:extLst>
          </p:cNvPr>
          <p:cNvSpPr/>
          <p:nvPr/>
        </p:nvSpPr>
        <p:spPr>
          <a:xfrm rot="2921368">
            <a:off x="7302624" y="4563465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45B9303-0F79-46B4-AA24-7E0946AFD5C0}"/>
              </a:ext>
            </a:extLst>
          </p:cNvPr>
          <p:cNvCxnSpPr/>
          <p:nvPr/>
        </p:nvCxnSpPr>
        <p:spPr>
          <a:xfrm rot="2921368">
            <a:off x="6510693" y="4244460"/>
            <a:ext cx="104054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3344CDF-676D-4F5F-8364-7484D1DFDDCD}"/>
              </a:ext>
            </a:extLst>
          </p:cNvPr>
          <p:cNvSpPr/>
          <p:nvPr/>
        </p:nvSpPr>
        <p:spPr>
          <a:xfrm rot="2921368">
            <a:off x="5240581" y="2218759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5860E01-7022-410D-8623-A6E3CA8E272A}"/>
              </a:ext>
            </a:extLst>
          </p:cNvPr>
          <p:cNvSpPr/>
          <p:nvPr/>
        </p:nvSpPr>
        <p:spPr>
          <a:xfrm rot="2921368">
            <a:off x="5240580" y="2218759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71E00D7-4244-43AC-8AE5-0063D018BDD5}"/>
              </a:ext>
            </a:extLst>
          </p:cNvPr>
          <p:cNvSpPr/>
          <p:nvPr/>
        </p:nvSpPr>
        <p:spPr>
          <a:xfrm rot="2921368">
            <a:off x="5927486" y="3000357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166937C-BFA0-4355-A6DE-10AA6E304A8F}"/>
              </a:ext>
            </a:extLst>
          </p:cNvPr>
          <p:cNvCxnSpPr/>
          <p:nvPr/>
        </p:nvCxnSpPr>
        <p:spPr>
          <a:xfrm rot="2921368">
            <a:off x="5135555" y="2681352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A2AAB43-90EE-4B26-B261-CD53AA4D2807}"/>
              </a:ext>
            </a:extLst>
          </p:cNvPr>
          <p:cNvCxnSpPr>
            <a:cxnSpLocks/>
          </p:cNvCxnSpPr>
          <p:nvPr/>
        </p:nvCxnSpPr>
        <p:spPr>
          <a:xfrm>
            <a:off x="4355035" y="1881184"/>
            <a:ext cx="2332477" cy="0"/>
          </a:xfrm>
          <a:prstGeom prst="line">
            <a:avLst/>
          </a:prstGeom>
          <a:ln w="19050"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4AF893F-3200-4175-9F27-5D5572F14E68}"/>
              </a:ext>
            </a:extLst>
          </p:cNvPr>
          <p:cNvCxnSpPr>
            <a:cxnSpLocks/>
          </p:cNvCxnSpPr>
          <p:nvPr/>
        </p:nvCxnSpPr>
        <p:spPr>
          <a:xfrm>
            <a:off x="6027353" y="1766884"/>
            <a:ext cx="633413" cy="0"/>
          </a:xfrm>
          <a:prstGeom prst="line">
            <a:avLst/>
          </a:prstGeom>
          <a:ln w="19050">
            <a:solidFill>
              <a:srgbClr val="92D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504F52-9E5D-445D-9D7E-840D5FB90753}"/>
              </a:ext>
            </a:extLst>
          </p:cNvPr>
          <p:cNvCxnSpPr>
            <a:cxnSpLocks/>
          </p:cNvCxnSpPr>
          <p:nvPr/>
        </p:nvCxnSpPr>
        <p:spPr>
          <a:xfrm rot="-5400000">
            <a:off x="5715819" y="1454940"/>
            <a:ext cx="633413" cy="0"/>
          </a:xfrm>
          <a:prstGeom prst="line">
            <a:avLst/>
          </a:prstGeom>
          <a:ln w="19050">
            <a:solidFill>
              <a:srgbClr val="92D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83CB864-2331-40AD-85FC-24B2DDF6AE46}"/>
                  </a:ext>
                </a:extLst>
              </p:cNvPr>
              <p:cNvSpPr txBox="1"/>
              <p:nvPr/>
            </p:nvSpPr>
            <p:spPr>
              <a:xfrm>
                <a:off x="6526853" y="1475661"/>
                <a:ext cx="441082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83CB864-2331-40AD-85FC-24B2DDF6A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853" y="1475661"/>
                <a:ext cx="441082" cy="224870"/>
              </a:xfrm>
              <a:prstGeom prst="rect">
                <a:avLst/>
              </a:prstGeom>
              <a:blipFill>
                <a:blip r:embed="rId2"/>
                <a:stretch>
                  <a:fillRect l="-6944" t="-13514" r="-2778" b="-13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8772E74-6D24-4742-BEFF-5D34A5AECD67}"/>
                  </a:ext>
                </a:extLst>
              </p:cNvPr>
              <p:cNvSpPr txBox="1"/>
              <p:nvPr/>
            </p:nvSpPr>
            <p:spPr>
              <a:xfrm>
                <a:off x="6121191" y="943918"/>
                <a:ext cx="442172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8772E74-6D24-4742-BEFF-5D34A5AEC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91" y="943918"/>
                <a:ext cx="442172" cy="224870"/>
              </a:xfrm>
              <a:prstGeom prst="rect">
                <a:avLst/>
              </a:prstGeom>
              <a:blipFill>
                <a:blip r:embed="rId3"/>
                <a:stretch>
                  <a:fillRect l="-8219" t="-16216" r="-1370" b="-189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D8BCE73-7618-45DD-BE2D-BBF114DEC3EA}"/>
                  </a:ext>
                </a:extLst>
              </p:cNvPr>
              <p:cNvSpPr/>
              <p:nvPr/>
            </p:nvSpPr>
            <p:spPr>
              <a:xfrm>
                <a:off x="4177159" y="1957476"/>
                <a:ext cx="2865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D8BCE73-7618-45DD-BE2D-BBF114DEC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59" y="1957476"/>
                <a:ext cx="28655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6A131EA-3D70-4F4D-A358-F26996D79103}"/>
                  </a:ext>
                </a:extLst>
              </p:cNvPr>
              <p:cNvSpPr/>
              <p:nvPr/>
            </p:nvSpPr>
            <p:spPr>
              <a:xfrm>
                <a:off x="4997282" y="2382273"/>
                <a:ext cx="446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pc="-3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400" b="0" i="1" spc="-30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spc="-300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6A131EA-3D70-4F4D-A358-F26996D79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82" y="2382273"/>
                <a:ext cx="44646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C473A9-4759-410E-9036-5848C47C5981}"/>
                  </a:ext>
                </a:extLst>
              </p:cNvPr>
              <p:cNvSpPr/>
              <p:nvPr/>
            </p:nvSpPr>
            <p:spPr>
              <a:xfrm>
                <a:off x="3055132" y="1941385"/>
                <a:ext cx="446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pc="-3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400" b="0" i="1" spc="-30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pc="-300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C473A9-4759-410E-9036-5848C47C5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132" y="1941385"/>
                <a:ext cx="44646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16F74C7-A270-4644-84FD-B8332314AD45}"/>
                  </a:ext>
                </a:extLst>
              </p:cNvPr>
              <p:cNvSpPr/>
              <p:nvPr/>
            </p:nvSpPr>
            <p:spPr>
              <a:xfrm>
                <a:off x="5674722" y="3132135"/>
                <a:ext cx="446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pc="-3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400" b="0" i="1" spc="-300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spc="-300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16F74C7-A270-4644-84FD-B8332314A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722" y="3132135"/>
                <a:ext cx="44646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6EF26DB-32C0-4A40-9229-516C3D90156B}"/>
              </a:ext>
            </a:extLst>
          </p:cNvPr>
          <p:cNvCxnSpPr>
            <a:cxnSpLocks/>
          </p:cNvCxnSpPr>
          <p:nvPr/>
        </p:nvCxnSpPr>
        <p:spPr>
          <a:xfrm flipH="1" flipV="1">
            <a:off x="5456968" y="1875952"/>
            <a:ext cx="8720" cy="4144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0A9F28-34E8-4D67-90CE-766D5FC54FC5}"/>
                  </a:ext>
                </a:extLst>
              </p:cNvPr>
              <p:cNvSpPr txBox="1"/>
              <p:nvPr/>
            </p:nvSpPr>
            <p:spPr>
              <a:xfrm>
                <a:off x="5534461" y="1980956"/>
                <a:ext cx="643253" cy="218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𝑟𝑒𝑙</m:t>
                              </m:r>
                            </m:sub>
                          </m:sSub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0A9F28-34E8-4D67-90CE-766D5FC54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461" y="1980956"/>
                <a:ext cx="643253" cy="218265"/>
              </a:xfrm>
              <a:prstGeom prst="rect">
                <a:avLst/>
              </a:prstGeom>
              <a:blipFill>
                <a:blip r:embed="rId8"/>
                <a:stretch>
                  <a:fillRect l="-5714" r="-952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1348AE-28F0-4B3A-A60D-E353A4B554B5}"/>
              </a:ext>
            </a:extLst>
          </p:cNvPr>
          <p:cNvCxnSpPr>
            <a:cxnSpLocks/>
          </p:cNvCxnSpPr>
          <p:nvPr/>
        </p:nvCxnSpPr>
        <p:spPr>
          <a:xfrm flipH="1" flipV="1">
            <a:off x="5309728" y="1498604"/>
            <a:ext cx="15334" cy="709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647E28-5286-4CF3-B27D-DFA017A4447B}"/>
                  </a:ext>
                </a:extLst>
              </p:cNvPr>
              <p:cNvSpPr txBox="1"/>
              <p:nvPr/>
            </p:nvSpPr>
            <p:spPr>
              <a:xfrm>
                <a:off x="5030785" y="1186613"/>
                <a:ext cx="746999" cy="287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𝐿𝑇𝑅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647E28-5286-4CF3-B27D-DFA017A4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785" y="1186613"/>
                <a:ext cx="746999" cy="287386"/>
              </a:xfrm>
              <a:prstGeom prst="rect">
                <a:avLst/>
              </a:prstGeom>
              <a:blipFill>
                <a:blip r:embed="rId9"/>
                <a:stretch>
                  <a:fillRect l="-4878" t="-27660" b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ECB8E8-79BE-4478-9173-7604AE5B454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373682" y="1969891"/>
            <a:ext cx="15334" cy="709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EAFA590-78CC-439B-907D-63A6357EF45F}"/>
                  </a:ext>
                </a:extLst>
              </p:cNvPr>
              <p:cNvSpPr txBox="1"/>
              <p:nvPr/>
            </p:nvSpPr>
            <p:spPr>
              <a:xfrm>
                <a:off x="3380496" y="2536161"/>
                <a:ext cx="746999" cy="287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𝐿𝑇𝑅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+1→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EAFA590-78CC-439B-907D-63A6357EF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496" y="2536161"/>
                <a:ext cx="746999" cy="287386"/>
              </a:xfrm>
              <a:prstGeom prst="rect">
                <a:avLst/>
              </a:prstGeom>
              <a:blipFill>
                <a:blip r:embed="rId10"/>
                <a:stretch>
                  <a:fillRect l="-4918" t="-25532" r="-820" b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042E7D7-F940-4DA8-AD05-189A0FA14398}"/>
                  </a:ext>
                </a:extLst>
              </p:cNvPr>
              <p:cNvSpPr txBox="1"/>
              <p:nvPr/>
            </p:nvSpPr>
            <p:spPr>
              <a:xfrm>
                <a:off x="2699595" y="899227"/>
                <a:ext cx="1514069" cy="287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  <m:t>𝐿𝑇𝑅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+1→</m:t>
                              </m:r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GB" sz="1400" b="0" i="1" spc="-15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  <m:t>𝐿𝑇𝑅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400" spc="-15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042E7D7-F940-4DA8-AD05-189A0FA1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595" y="899227"/>
                <a:ext cx="1514069" cy="287386"/>
              </a:xfrm>
              <a:prstGeom prst="rect">
                <a:avLst/>
              </a:prstGeom>
              <a:blipFill>
                <a:blip r:embed="rId11"/>
                <a:stretch>
                  <a:fillRect l="-2823" t="-27660" b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850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35337A3B-C102-4126-AED9-1C37225FB644}"/>
              </a:ext>
            </a:extLst>
          </p:cNvPr>
          <p:cNvSpPr/>
          <p:nvPr/>
        </p:nvSpPr>
        <p:spPr>
          <a:xfrm>
            <a:off x="1164752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1A8A87-440A-41E5-BE00-A269837DFDED}"/>
              </a:ext>
            </a:extLst>
          </p:cNvPr>
          <p:cNvSpPr/>
          <p:nvPr/>
        </p:nvSpPr>
        <p:spPr>
          <a:xfrm>
            <a:off x="2205298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F65221-2A9B-47CA-957C-D57429F5ED76}"/>
              </a:ext>
            </a:extLst>
          </p:cNvPr>
          <p:cNvCxnSpPr/>
          <p:nvPr/>
        </p:nvCxnSpPr>
        <p:spPr>
          <a:xfrm>
            <a:off x="1236547" y="1883433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DFF7E3B-7100-43F4-849D-536D3982F793}"/>
              </a:ext>
            </a:extLst>
          </p:cNvPr>
          <p:cNvSpPr/>
          <p:nvPr/>
        </p:nvSpPr>
        <p:spPr>
          <a:xfrm>
            <a:off x="2205298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6B12F3-967C-496F-AD60-61D59DFFE9F4}"/>
              </a:ext>
            </a:extLst>
          </p:cNvPr>
          <p:cNvSpPr/>
          <p:nvPr/>
        </p:nvSpPr>
        <p:spPr>
          <a:xfrm>
            <a:off x="3245844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8A2C70-0A00-4059-843C-03D2947AD354}"/>
              </a:ext>
            </a:extLst>
          </p:cNvPr>
          <p:cNvCxnSpPr/>
          <p:nvPr/>
        </p:nvCxnSpPr>
        <p:spPr>
          <a:xfrm>
            <a:off x="2277093" y="1883433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009B623-2964-47D6-96BD-5A81940168BA}"/>
              </a:ext>
            </a:extLst>
          </p:cNvPr>
          <p:cNvSpPr/>
          <p:nvPr/>
        </p:nvSpPr>
        <p:spPr>
          <a:xfrm>
            <a:off x="3245844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126B55-1CCB-4EA8-B0BD-98B0469BB7A3}"/>
              </a:ext>
            </a:extLst>
          </p:cNvPr>
          <p:cNvSpPr/>
          <p:nvPr/>
        </p:nvSpPr>
        <p:spPr>
          <a:xfrm>
            <a:off x="4286390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BB6A7-4790-48C3-B687-BC67C8A87BA0}"/>
              </a:ext>
            </a:extLst>
          </p:cNvPr>
          <p:cNvCxnSpPr/>
          <p:nvPr/>
        </p:nvCxnSpPr>
        <p:spPr>
          <a:xfrm>
            <a:off x="3317639" y="1883433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421C970-3C95-4B7C-814A-A6F48F29A8F6}"/>
              </a:ext>
            </a:extLst>
          </p:cNvPr>
          <p:cNvSpPr/>
          <p:nvPr/>
        </p:nvSpPr>
        <p:spPr>
          <a:xfrm rot="1402707">
            <a:off x="5243112" y="2221803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41710FC-F8A3-44F7-9E3B-30E7A01324E9}"/>
              </a:ext>
            </a:extLst>
          </p:cNvPr>
          <p:cNvCxnSpPr/>
          <p:nvPr/>
        </p:nvCxnSpPr>
        <p:spPr>
          <a:xfrm rot="1402707">
            <a:off x="4317073" y="2087151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E603FD31-DABC-4828-9954-E015A6E262CF}"/>
              </a:ext>
            </a:extLst>
          </p:cNvPr>
          <p:cNvSpPr/>
          <p:nvPr/>
        </p:nvSpPr>
        <p:spPr>
          <a:xfrm rot="2921368">
            <a:off x="5241908" y="2218670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2E7C179-B392-4C8B-947F-2FCD631B5936}"/>
              </a:ext>
            </a:extLst>
          </p:cNvPr>
          <p:cNvSpPr/>
          <p:nvPr/>
        </p:nvSpPr>
        <p:spPr>
          <a:xfrm rot="2921368">
            <a:off x="5928814" y="300026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030B4B-10E0-46F8-93F5-A803B5071AFF}"/>
              </a:ext>
            </a:extLst>
          </p:cNvPr>
          <p:cNvCxnSpPr/>
          <p:nvPr/>
        </p:nvCxnSpPr>
        <p:spPr>
          <a:xfrm rot="2921368">
            <a:off x="5136883" y="2681263"/>
            <a:ext cx="104054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A56940E-5786-4E6C-90FC-DC4D162912AB}"/>
              </a:ext>
            </a:extLst>
          </p:cNvPr>
          <p:cNvSpPr/>
          <p:nvPr/>
        </p:nvSpPr>
        <p:spPr>
          <a:xfrm rot="2921368">
            <a:off x="5928813" y="3000269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1D7F22-5774-45C2-9C17-D63531BC4041}"/>
              </a:ext>
            </a:extLst>
          </p:cNvPr>
          <p:cNvSpPr/>
          <p:nvPr/>
        </p:nvSpPr>
        <p:spPr>
          <a:xfrm rot="2921368">
            <a:off x="6615719" y="3781867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6475216-4D07-4E61-AEEA-3969BBBC8AA2}"/>
              </a:ext>
            </a:extLst>
          </p:cNvPr>
          <p:cNvCxnSpPr/>
          <p:nvPr/>
        </p:nvCxnSpPr>
        <p:spPr>
          <a:xfrm rot="2921368">
            <a:off x="5823788" y="3462862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09CF2F3-EFDB-4C1D-9428-EAA38EE1567A}"/>
              </a:ext>
            </a:extLst>
          </p:cNvPr>
          <p:cNvSpPr/>
          <p:nvPr/>
        </p:nvSpPr>
        <p:spPr>
          <a:xfrm rot="2921368">
            <a:off x="6615718" y="3781867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00293C2-F43C-4C46-A3DD-44A10AEB0305}"/>
              </a:ext>
            </a:extLst>
          </p:cNvPr>
          <p:cNvSpPr/>
          <p:nvPr/>
        </p:nvSpPr>
        <p:spPr>
          <a:xfrm rot="2921368">
            <a:off x="7302624" y="4563465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45B9303-0F79-46B4-AA24-7E0946AFD5C0}"/>
              </a:ext>
            </a:extLst>
          </p:cNvPr>
          <p:cNvCxnSpPr/>
          <p:nvPr/>
        </p:nvCxnSpPr>
        <p:spPr>
          <a:xfrm rot="2921368">
            <a:off x="6510693" y="4244460"/>
            <a:ext cx="104054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3344CDF-676D-4F5F-8364-7484D1DFDDCD}"/>
              </a:ext>
            </a:extLst>
          </p:cNvPr>
          <p:cNvSpPr/>
          <p:nvPr/>
        </p:nvSpPr>
        <p:spPr>
          <a:xfrm rot="2921368">
            <a:off x="5240581" y="2218759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EEBB233-68BA-4C95-BD54-6F1E4B887CC7}"/>
              </a:ext>
            </a:extLst>
          </p:cNvPr>
          <p:cNvCxnSpPr>
            <a:cxnSpLocks/>
          </p:cNvCxnSpPr>
          <p:nvPr/>
        </p:nvCxnSpPr>
        <p:spPr>
          <a:xfrm>
            <a:off x="3921542" y="707988"/>
            <a:ext cx="1390833" cy="1582565"/>
          </a:xfrm>
          <a:prstGeom prst="line">
            <a:avLst/>
          </a:prstGeom>
          <a:ln w="19050">
            <a:solidFill>
              <a:srgbClr val="FF191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5860E01-7022-410D-8623-A6E3CA8E272A}"/>
              </a:ext>
            </a:extLst>
          </p:cNvPr>
          <p:cNvSpPr/>
          <p:nvPr/>
        </p:nvSpPr>
        <p:spPr>
          <a:xfrm rot="2921368">
            <a:off x="5240580" y="2218759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71E00D7-4244-43AC-8AE5-0063D018BDD5}"/>
              </a:ext>
            </a:extLst>
          </p:cNvPr>
          <p:cNvSpPr/>
          <p:nvPr/>
        </p:nvSpPr>
        <p:spPr>
          <a:xfrm rot="2921368">
            <a:off x="5927486" y="3000357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166937C-BFA0-4355-A6DE-10AA6E304A8F}"/>
              </a:ext>
            </a:extLst>
          </p:cNvPr>
          <p:cNvCxnSpPr/>
          <p:nvPr/>
        </p:nvCxnSpPr>
        <p:spPr>
          <a:xfrm rot="2921368">
            <a:off x="5135555" y="2681352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DB33388-EF27-4012-B00F-83DE4AFAE55C}"/>
              </a:ext>
            </a:extLst>
          </p:cNvPr>
          <p:cNvCxnSpPr>
            <a:cxnSpLocks/>
          </p:cNvCxnSpPr>
          <p:nvPr/>
        </p:nvCxnSpPr>
        <p:spPr>
          <a:xfrm>
            <a:off x="4253619" y="758570"/>
            <a:ext cx="365564" cy="415958"/>
          </a:xfrm>
          <a:prstGeom prst="line">
            <a:avLst/>
          </a:prstGeom>
          <a:ln w="19050">
            <a:solidFill>
              <a:srgbClr val="FF1919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86E8B39-A302-4FAF-96E1-CD88586F501C}"/>
              </a:ext>
            </a:extLst>
          </p:cNvPr>
          <p:cNvCxnSpPr>
            <a:cxnSpLocks/>
          </p:cNvCxnSpPr>
          <p:nvPr/>
        </p:nvCxnSpPr>
        <p:spPr>
          <a:xfrm flipV="1">
            <a:off x="4246019" y="388722"/>
            <a:ext cx="435383" cy="382635"/>
          </a:xfrm>
          <a:prstGeom prst="line">
            <a:avLst/>
          </a:prstGeom>
          <a:ln w="19050">
            <a:solidFill>
              <a:srgbClr val="FF1919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2283CC-1CE8-4B00-A4C4-77F6C22D5E07}"/>
                  </a:ext>
                </a:extLst>
              </p:cNvPr>
              <p:cNvSpPr txBox="1"/>
              <p:nvPr/>
            </p:nvSpPr>
            <p:spPr>
              <a:xfrm>
                <a:off x="4553764" y="834449"/>
                <a:ext cx="441082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2283CC-1CE8-4B00-A4C4-77F6C22D5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764" y="834449"/>
                <a:ext cx="441082" cy="224870"/>
              </a:xfrm>
              <a:prstGeom prst="rect">
                <a:avLst/>
              </a:prstGeom>
              <a:blipFill>
                <a:blip r:embed="rId2"/>
                <a:stretch>
                  <a:fillRect l="-5556" t="-16216" r="-2778" b="-108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1122B7F-105B-411D-9C1C-5161F7AE254D}"/>
                  </a:ext>
                </a:extLst>
              </p:cNvPr>
              <p:cNvSpPr txBox="1"/>
              <p:nvPr/>
            </p:nvSpPr>
            <p:spPr>
              <a:xfrm>
                <a:off x="4681402" y="269411"/>
                <a:ext cx="442172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1122B7F-105B-411D-9C1C-5161F7AE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402" y="269411"/>
                <a:ext cx="442172" cy="224870"/>
              </a:xfrm>
              <a:prstGeom prst="rect">
                <a:avLst/>
              </a:prstGeom>
              <a:blipFill>
                <a:blip r:embed="rId3"/>
                <a:stretch>
                  <a:fillRect l="-9722" t="-13514" r="-1389"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D8BCE73-7618-45DD-BE2D-BBF114DEC3EA}"/>
                  </a:ext>
                </a:extLst>
              </p:cNvPr>
              <p:cNvSpPr/>
              <p:nvPr/>
            </p:nvSpPr>
            <p:spPr>
              <a:xfrm>
                <a:off x="4205737" y="1943187"/>
                <a:ext cx="2728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D8BCE73-7618-45DD-BE2D-BBF114DEC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737" y="1943187"/>
                <a:ext cx="27289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6A131EA-3D70-4F4D-A358-F26996D79103}"/>
                  </a:ext>
                </a:extLst>
              </p:cNvPr>
              <p:cNvSpPr/>
              <p:nvPr/>
            </p:nvSpPr>
            <p:spPr>
              <a:xfrm>
                <a:off x="5087099" y="2368522"/>
                <a:ext cx="39094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pc="-3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200" b="0" i="1" spc="-30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sz="1600" spc="-300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6A131EA-3D70-4F4D-A358-F26996D79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099" y="2368522"/>
                <a:ext cx="39094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C473A9-4759-410E-9036-5848C47C5981}"/>
                  </a:ext>
                </a:extLst>
              </p:cNvPr>
              <p:cNvSpPr/>
              <p:nvPr/>
            </p:nvSpPr>
            <p:spPr>
              <a:xfrm>
                <a:off x="3083710" y="1927096"/>
                <a:ext cx="39094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pc="-3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200" b="0" i="1" spc="-30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600" spc="-300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C473A9-4759-410E-9036-5848C47C5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710" y="1927096"/>
                <a:ext cx="39094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16F74C7-A270-4644-84FD-B8332314AD45}"/>
                  </a:ext>
                </a:extLst>
              </p:cNvPr>
              <p:cNvSpPr/>
              <p:nvPr/>
            </p:nvSpPr>
            <p:spPr>
              <a:xfrm>
                <a:off x="5703300" y="3117846"/>
                <a:ext cx="39094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pc="-3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200" b="0" i="1" spc="-300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sz="1600" spc="-300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16F74C7-A270-4644-84FD-B8332314A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300" y="3117846"/>
                <a:ext cx="39094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A1E27A-B31C-433A-9649-A9A4C568C298}"/>
              </a:ext>
            </a:extLst>
          </p:cNvPr>
          <p:cNvCxnSpPr>
            <a:cxnSpLocks/>
          </p:cNvCxnSpPr>
          <p:nvPr/>
        </p:nvCxnSpPr>
        <p:spPr>
          <a:xfrm flipV="1">
            <a:off x="4237672" y="1438468"/>
            <a:ext cx="323715" cy="284494"/>
          </a:xfrm>
          <a:prstGeom prst="line">
            <a:avLst/>
          </a:prstGeom>
          <a:ln w="19050">
            <a:solidFill>
              <a:srgbClr val="D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19214C-E10C-4C96-A52E-DADAAFA56B6C}"/>
                  </a:ext>
                </a:extLst>
              </p:cNvPr>
              <p:cNvSpPr txBox="1"/>
              <p:nvPr/>
            </p:nvSpPr>
            <p:spPr>
              <a:xfrm>
                <a:off x="3757981" y="1263204"/>
                <a:ext cx="643253" cy="218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𝑟𝑒𝑙</m:t>
                              </m:r>
                            </m:sub>
                          </m:sSub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19214C-E10C-4C96-A52E-DADAAFA5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981" y="1263204"/>
                <a:ext cx="643253" cy="218265"/>
              </a:xfrm>
              <a:prstGeom prst="rect">
                <a:avLst/>
              </a:prstGeom>
              <a:blipFill>
                <a:blip r:embed="rId8"/>
                <a:stretch>
                  <a:fillRect l="-5660" r="-943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DD047C3-B935-48C7-BDDB-E30242B14B8A}"/>
              </a:ext>
            </a:extLst>
          </p:cNvPr>
          <p:cNvCxnSpPr>
            <a:cxnSpLocks/>
          </p:cNvCxnSpPr>
          <p:nvPr/>
        </p:nvCxnSpPr>
        <p:spPr>
          <a:xfrm flipV="1">
            <a:off x="4373380" y="1273026"/>
            <a:ext cx="668083" cy="58714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FE6AB94-FD46-4E1C-8305-0BA3560BE820}"/>
                  </a:ext>
                </a:extLst>
              </p:cNvPr>
              <p:cNvSpPr txBox="1"/>
              <p:nvPr/>
            </p:nvSpPr>
            <p:spPr>
              <a:xfrm>
                <a:off x="5104541" y="1095548"/>
                <a:ext cx="746999" cy="287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𝑅𝑇𝐿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+1→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FE6AB94-FD46-4E1C-8305-0BA3560BE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541" y="1095548"/>
                <a:ext cx="746999" cy="287386"/>
              </a:xfrm>
              <a:prstGeom prst="rect">
                <a:avLst/>
              </a:prstGeom>
              <a:blipFill>
                <a:blip r:embed="rId9"/>
                <a:stretch>
                  <a:fillRect l="-4878" t="-27660" b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E060AE7-D179-4F7D-A6C6-00F71087D5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26186" y="2316247"/>
            <a:ext cx="668083" cy="58714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C903F27-0EFF-4452-A8BC-50B506BAA297}"/>
                  </a:ext>
                </a:extLst>
              </p:cNvPr>
              <p:cNvSpPr txBox="1"/>
              <p:nvPr/>
            </p:nvSpPr>
            <p:spPr>
              <a:xfrm>
                <a:off x="4307902" y="2830460"/>
                <a:ext cx="746999" cy="287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𝑅𝑇𝐿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C903F27-0EFF-4452-A8BC-50B506BAA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2" y="2830460"/>
                <a:ext cx="746999" cy="287386"/>
              </a:xfrm>
              <a:prstGeom prst="rect">
                <a:avLst/>
              </a:prstGeom>
              <a:blipFill>
                <a:blip r:embed="rId10"/>
                <a:stretch>
                  <a:fillRect l="-4918" t="-25532" b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72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914AD41-9240-4465-9C75-38B011DAA9AE}"/>
              </a:ext>
            </a:extLst>
          </p:cNvPr>
          <p:cNvGrpSpPr/>
          <p:nvPr/>
        </p:nvGrpSpPr>
        <p:grpSpPr>
          <a:xfrm>
            <a:off x="1202324" y="985416"/>
            <a:ext cx="4320001" cy="734401"/>
            <a:chOff x="1202324" y="985416"/>
            <a:chExt cx="4320001" cy="73440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841235-D5A3-4AE2-B677-0E39343D437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02324" y="985416"/>
              <a:ext cx="2160000" cy="734400"/>
              <a:chOff x="1057275" y="833450"/>
              <a:chExt cx="2152650" cy="666738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B92FE579-8E52-4DF6-ADCA-B67D195DBD44}"/>
                  </a:ext>
                </a:extLst>
              </p:cNvPr>
              <p:cNvCxnSpPr/>
              <p:nvPr/>
            </p:nvCxnSpPr>
            <p:spPr>
              <a:xfrm>
                <a:off x="1057275" y="1500187"/>
                <a:ext cx="46196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87D72DE-411D-4885-B8BE-4441A0DF868D}"/>
                  </a:ext>
                </a:extLst>
              </p:cNvPr>
              <p:cNvCxnSpPr/>
              <p:nvPr/>
            </p:nvCxnSpPr>
            <p:spPr>
              <a:xfrm>
                <a:off x="2747962" y="833450"/>
                <a:ext cx="46196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8C3B907-C783-43CF-A969-B25EB8D1D7C8}"/>
                  </a:ext>
                </a:extLst>
              </p:cNvPr>
              <p:cNvSpPr/>
              <p:nvPr/>
            </p:nvSpPr>
            <p:spPr>
              <a:xfrm>
                <a:off x="1519238" y="833450"/>
                <a:ext cx="1228724" cy="666738"/>
              </a:xfrm>
              <a:custGeom>
                <a:avLst/>
                <a:gdLst>
                  <a:gd name="connsiteX0" fmla="*/ 0 w 1707854"/>
                  <a:gd name="connsiteY0" fmla="*/ 717548 h 717548"/>
                  <a:gd name="connsiteX1" fmla="*/ 923925 w 1707854"/>
                  <a:gd name="connsiteY1" fmla="*/ 36511 h 717548"/>
                  <a:gd name="connsiteX2" fmla="*/ 1704975 w 1707854"/>
                  <a:gd name="connsiteY2" fmla="*/ 93661 h 717548"/>
                  <a:gd name="connsiteX3" fmla="*/ 1204913 w 1707854"/>
                  <a:gd name="connsiteY3" fmla="*/ 103186 h 717548"/>
                  <a:gd name="connsiteX0" fmla="*/ 0 w 1707854"/>
                  <a:gd name="connsiteY0" fmla="*/ 640472 h 672214"/>
                  <a:gd name="connsiteX1" fmla="*/ 871538 w 1707854"/>
                  <a:gd name="connsiteY1" fmla="*/ 654760 h 672214"/>
                  <a:gd name="connsiteX2" fmla="*/ 1704975 w 1707854"/>
                  <a:gd name="connsiteY2" fmla="*/ 16585 h 672214"/>
                  <a:gd name="connsiteX3" fmla="*/ 1204913 w 1707854"/>
                  <a:gd name="connsiteY3" fmla="*/ 26110 h 672214"/>
                  <a:gd name="connsiteX0" fmla="*/ 0 w 1707854"/>
                  <a:gd name="connsiteY0" fmla="*/ 640472 h 694418"/>
                  <a:gd name="connsiteX1" fmla="*/ 871538 w 1707854"/>
                  <a:gd name="connsiteY1" fmla="*/ 654760 h 694418"/>
                  <a:gd name="connsiteX2" fmla="*/ 1704975 w 1707854"/>
                  <a:gd name="connsiteY2" fmla="*/ 16585 h 694418"/>
                  <a:gd name="connsiteX3" fmla="*/ 1204913 w 1707854"/>
                  <a:gd name="connsiteY3" fmla="*/ 26110 h 694418"/>
                  <a:gd name="connsiteX0" fmla="*/ 0 w 1707854"/>
                  <a:gd name="connsiteY0" fmla="*/ 640472 h 640472"/>
                  <a:gd name="connsiteX1" fmla="*/ 823913 w 1707854"/>
                  <a:gd name="connsiteY1" fmla="*/ 407110 h 640472"/>
                  <a:gd name="connsiteX2" fmla="*/ 1704975 w 1707854"/>
                  <a:gd name="connsiteY2" fmla="*/ 16585 h 640472"/>
                  <a:gd name="connsiteX3" fmla="*/ 1204913 w 1707854"/>
                  <a:gd name="connsiteY3" fmla="*/ 26110 h 640472"/>
                  <a:gd name="connsiteX0" fmla="*/ 0 w 1707854"/>
                  <a:gd name="connsiteY0" fmla="*/ 640472 h 640472"/>
                  <a:gd name="connsiteX1" fmla="*/ 795338 w 1707854"/>
                  <a:gd name="connsiteY1" fmla="*/ 416635 h 640472"/>
                  <a:gd name="connsiteX2" fmla="*/ 1704975 w 1707854"/>
                  <a:gd name="connsiteY2" fmla="*/ 16585 h 640472"/>
                  <a:gd name="connsiteX3" fmla="*/ 1204913 w 1707854"/>
                  <a:gd name="connsiteY3" fmla="*/ 26110 h 640472"/>
                  <a:gd name="connsiteX0" fmla="*/ 0 w 1707854"/>
                  <a:gd name="connsiteY0" fmla="*/ 640472 h 640472"/>
                  <a:gd name="connsiteX1" fmla="*/ 776288 w 1707854"/>
                  <a:gd name="connsiteY1" fmla="*/ 264235 h 640472"/>
                  <a:gd name="connsiteX2" fmla="*/ 1704975 w 1707854"/>
                  <a:gd name="connsiteY2" fmla="*/ 16585 h 640472"/>
                  <a:gd name="connsiteX3" fmla="*/ 1204913 w 1707854"/>
                  <a:gd name="connsiteY3" fmla="*/ 26110 h 640472"/>
                  <a:gd name="connsiteX0" fmla="*/ 0 w 1704975"/>
                  <a:gd name="connsiteY0" fmla="*/ 624454 h 624454"/>
                  <a:gd name="connsiteX1" fmla="*/ 776288 w 1704975"/>
                  <a:gd name="connsiteY1" fmla="*/ 248217 h 624454"/>
                  <a:gd name="connsiteX2" fmla="*/ 1704975 w 1704975"/>
                  <a:gd name="connsiteY2" fmla="*/ 567 h 624454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47"/>
                  <a:gd name="connsiteX1" fmla="*/ 776288 w 776288"/>
                  <a:gd name="connsiteY1" fmla="*/ 0 h 376247"/>
                  <a:gd name="connsiteX0" fmla="*/ 0 w 776288"/>
                  <a:gd name="connsiteY0" fmla="*/ 376296 h 376303"/>
                  <a:gd name="connsiteX1" fmla="*/ 776288 w 776288"/>
                  <a:gd name="connsiteY1" fmla="*/ 59 h 376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6288" h="376303">
                    <a:moveTo>
                      <a:pt x="0" y="376296"/>
                    </a:moveTo>
                    <a:cubicBezTo>
                      <a:pt x="248444" y="378280"/>
                      <a:pt x="515938" y="-5497"/>
                      <a:pt x="776288" y="59"/>
                    </a:cubicBez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3B1D18A-FC43-45FB-9B35-8882E937D079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3362325" y="985850"/>
              <a:ext cx="2160000" cy="733967"/>
              <a:chOff x="1057275" y="833450"/>
              <a:chExt cx="2152650" cy="666738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0BE9E9F-B524-41E8-8B5C-DE73FD532884}"/>
                  </a:ext>
                </a:extLst>
              </p:cNvPr>
              <p:cNvCxnSpPr/>
              <p:nvPr/>
            </p:nvCxnSpPr>
            <p:spPr>
              <a:xfrm>
                <a:off x="1057275" y="1500187"/>
                <a:ext cx="46196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219AB7F-74EE-43C9-B1EB-09EEEC80E777}"/>
                  </a:ext>
                </a:extLst>
              </p:cNvPr>
              <p:cNvCxnSpPr/>
              <p:nvPr/>
            </p:nvCxnSpPr>
            <p:spPr>
              <a:xfrm>
                <a:off x="2747962" y="833450"/>
                <a:ext cx="46196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565A54F-90C7-4CEF-825C-E18780C915EF}"/>
                  </a:ext>
                </a:extLst>
              </p:cNvPr>
              <p:cNvSpPr/>
              <p:nvPr/>
            </p:nvSpPr>
            <p:spPr>
              <a:xfrm>
                <a:off x="1519238" y="833450"/>
                <a:ext cx="1228724" cy="666738"/>
              </a:xfrm>
              <a:custGeom>
                <a:avLst/>
                <a:gdLst>
                  <a:gd name="connsiteX0" fmla="*/ 0 w 1707854"/>
                  <a:gd name="connsiteY0" fmla="*/ 717548 h 717548"/>
                  <a:gd name="connsiteX1" fmla="*/ 923925 w 1707854"/>
                  <a:gd name="connsiteY1" fmla="*/ 36511 h 717548"/>
                  <a:gd name="connsiteX2" fmla="*/ 1704975 w 1707854"/>
                  <a:gd name="connsiteY2" fmla="*/ 93661 h 717548"/>
                  <a:gd name="connsiteX3" fmla="*/ 1204913 w 1707854"/>
                  <a:gd name="connsiteY3" fmla="*/ 103186 h 717548"/>
                  <a:gd name="connsiteX0" fmla="*/ 0 w 1707854"/>
                  <a:gd name="connsiteY0" fmla="*/ 640472 h 672214"/>
                  <a:gd name="connsiteX1" fmla="*/ 871538 w 1707854"/>
                  <a:gd name="connsiteY1" fmla="*/ 654760 h 672214"/>
                  <a:gd name="connsiteX2" fmla="*/ 1704975 w 1707854"/>
                  <a:gd name="connsiteY2" fmla="*/ 16585 h 672214"/>
                  <a:gd name="connsiteX3" fmla="*/ 1204913 w 1707854"/>
                  <a:gd name="connsiteY3" fmla="*/ 26110 h 672214"/>
                  <a:gd name="connsiteX0" fmla="*/ 0 w 1707854"/>
                  <a:gd name="connsiteY0" fmla="*/ 640472 h 694418"/>
                  <a:gd name="connsiteX1" fmla="*/ 871538 w 1707854"/>
                  <a:gd name="connsiteY1" fmla="*/ 654760 h 694418"/>
                  <a:gd name="connsiteX2" fmla="*/ 1704975 w 1707854"/>
                  <a:gd name="connsiteY2" fmla="*/ 16585 h 694418"/>
                  <a:gd name="connsiteX3" fmla="*/ 1204913 w 1707854"/>
                  <a:gd name="connsiteY3" fmla="*/ 26110 h 694418"/>
                  <a:gd name="connsiteX0" fmla="*/ 0 w 1707854"/>
                  <a:gd name="connsiteY0" fmla="*/ 640472 h 640472"/>
                  <a:gd name="connsiteX1" fmla="*/ 823913 w 1707854"/>
                  <a:gd name="connsiteY1" fmla="*/ 407110 h 640472"/>
                  <a:gd name="connsiteX2" fmla="*/ 1704975 w 1707854"/>
                  <a:gd name="connsiteY2" fmla="*/ 16585 h 640472"/>
                  <a:gd name="connsiteX3" fmla="*/ 1204913 w 1707854"/>
                  <a:gd name="connsiteY3" fmla="*/ 26110 h 640472"/>
                  <a:gd name="connsiteX0" fmla="*/ 0 w 1707854"/>
                  <a:gd name="connsiteY0" fmla="*/ 640472 h 640472"/>
                  <a:gd name="connsiteX1" fmla="*/ 795338 w 1707854"/>
                  <a:gd name="connsiteY1" fmla="*/ 416635 h 640472"/>
                  <a:gd name="connsiteX2" fmla="*/ 1704975 w 1707854"/>
                  <a:gd name="connsiteY2" fmla="*/ 16585 h 640472"/>
                  <a:gd name="connsiteX3" fmla="*/ 1204913 w 1707854"/>
                  <a:gd name="connsiteY3" fmla="*/ 26110 h 640472"/>
                  <a:gd name="connsiteX0" fmla="*/ 0 w 1707854"/>
                  <a:gd name="connsiteY0" fmla="*/ 640472 h 640472"/>
                  <a:gd name="connsiteX1" fmla="*/ 776288 w 1707854"/>
                  <a:gd name="connsiteY1" fmla="*/ 264235 h 640472"/>
                  <a:gd name="connsiteX2" fmla="*/ 1704975 w 1707854"/>
                  <a:gd name="connsiteY2" fmla="*/ 16585 h 640472"/>
                  <a:gd name="connsiteX3" fmla="*/ 1204913 w 1707854"/>
                  <a:gd name="connsiteY3" fmla="*/ 26110 h 640472"/>
                  <a:gd name="connsiteX0" fmla="*/ 0 w 1704975"/>
                  <a:gd name="connsiteY0" fmla="*/ 624454 h 624454"/>
                  <a:gd name="connsiteX1" fmla="*/ 776288 w 1704975"/>
                  <a:gd name="connsiteY1" fmla="*/ 248217 h 624454"/>
                  <a:gd name="connsiteX2" fmla="*/ 1704975 w 1704975"/>
                  <a:gd name="connsiteY2" fmla="*/ 567 h 624454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47"/>
                  <a:gd name="connsiteX1" fmla="*/ 776288 w 776288"/>
                  <a:gd name="connsiteY1" fmla="*/ 0 h 376247"/>
                  <a:gd name="connsiteX0" fmla="*/ 0 w 776288"/>
                  <a:gd name="connsiteY0" fmla="*/ 376296 h 376303"/>
                  <a:gd name="connsiteX1" fmla="*/ 776288 w 776288"/>
                  <a:gd name="connsiteY1" fmla="*/ 59 h 376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6288" h="376303">
                    <a:moveTo>
                      <a:pt x="0" y="376296"/>
                    </a:moveTo>
                    <a:cubicBezTo>
                      <a:pt x="248444" y="378280"/>
                      <a:pt x="515938" y="-5497"/>
                      <a:pt x="776288" y="59"/>
                    </a:cubicBez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6E3FB0B-1F64-4FA7-BA70-B0C988BD4D1D}"/>
              </a:ext>
            </a:extLst>
          </p:cNvPr>
          <p:cNvGrpSpPr/>
          <p:nvPr/>
        </p:nvGrpSpPr>
        <p:grpSpPr>
          <a:xfrm flipV="1">
            <a:off x="1202323" y="1767442"/>
            <a:ext cx="4320001" cy="733964"/>
            <a:chOff x="1202324" y="985416"/>
            <a:chExt cx="4320001" cy="73440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360BDD9-3208-4FBE-8585-7EE8EAE246C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02324" y="985416"/>
              <a:ext cx="2160000" cy="734400"/>
              <a:chOff x="1057275" y="833450"/>
              <a:chExt cx="2152650" cy="666738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CDE055D-CAE7-49DA-BD23-62D7EECBEB50}"/>
                  </a:ext>
                </a:extLst>
              </p:cNvPr>
              <p:cNvCxnSpPr/>
              <p:nvPr/>
            </p:nvCxnSpPr>
            <p:spPr>
              <a:xfrm>
                <a:off x="1057275" y="1500187"/>
                <a:ext cx="46196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CC45E7C-DE68-4E23-9DCC-0C2DED6AC15C}"/>
                  </a:ext>
                </a:extLst>
              </p:cNvPr>
              <p:cNvCxnSpPr/>
              <p:nvPr/>
            </p:nvCxnSpPr>
            <p:spPr>
              <a:xfrm>
                <a:off x="2747962" y="833450"/>
                <a:ext cx="46196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EE75D26-E0D6-456D-8182-C4CB2A1006FC}"/>
                  </a:ext>
                </a:extLst>
              </p:cNvPr>
              <p:cNvSpPr/>
              <p:nvPr/>
            </p:nvSpPr>
            <p:spPr>
              <a:xfrm>
                <a:off x="1519238" y="833450"/>
                <a:ext cx="1228724" cy="666738"/>
              </a:xfrm>
              <a:custGeom>
                <a:avLst/>
                <a:gdLst>
                  <a:gd name="connsiteX0" fmla="*/ 0 w 1707854"/>
                  <a:gd name="connsiteY0" fmla="*/ 717548 h 717548"/>
                  <a:gd name="connsiteX1" fmla="*/ 923925 w 1707854"/>
                  <a:gd name="connsiteY1" fmla="*/ 36511 h 717548"/>
                  <a:gd name="connsiteX2" fmla="*/ 1704975 w 1707854"/>
                  <a:gd name="connsiteY2" fmla="*/ 93661 h 717548"/>
                  <a:gd name="connsiteX3" fmla="*/ 1204913 w 1707854"/>
                  <a:gd name="connsiteY3" fmla="*/ 103186 h 717548"/>
                  <a:gd name="connsiteX0" fmla="*/ 0 w 1707854"/>
                  <a:gd name="connsiteY0" fmla="*/ 640472 h 672214"/>
                  <a:gd name="connsiteX1" fmla="*/ 871538 w 1707854"/>
                  <a:gd name="connsiteY1" fmla="*/ 654760 h 672214"/>
                  <a:gd name="connsiteX2" fmla="*/ 1704975 w 1707854"/>
                  <a:gd name="connsiteY2" fmla="*/ 16585 h 672214"/>
                  <a:gd name="connsiteX3" fmla="*/ 1204913 w 1707854"/>
                  <a:gd name="connsiteY3" fmla="*/ 26110 h 672214"/>
                  <a:gd name="connsiteX0" fmla="*/ 0 w 1707854"/>
                  <a:gd name="connsiteY0" fmla="*/ 640472 h 694418"/>
                  <a:gd name="connsiteX1" fmla="*/ 871538 w 1707854"/>
                  <a:gd name="connsiteY1" fmla="*/ 654760 h 694418"/>
                  <a:gd name="connsiteX2" fmla="*/ 1704975 w 1707854"/>
                  <a:gd name="connsiteY2" fmla="*/ 16585 h 694418"/>
                  <a:gd name="connsiteX3" fmla="*/ 1204913 w 1707854"/>
                  <a:gd name="connsiteY3" fmla="*/ 26110 h 694418"/>
                  <a:gd name="connsiteX0" fmla="*/ 0 w 1707854"/>
                  <a:gd name="connsiteY0" fmla="*/ 640472 h 640472"/>
                  <a:gd name="connsiteX1" fmla="*/ 823913 w 1707854"/>
                  <a:gd name="connsiteY1" fmla="*/ 407110 h 640472"/>
                  <a:gd name="connsiteX2" fmla="*/ 1704975 w 1707854"/>
                  <a:gd name="connsiteY2" fmla="*/ 16585 h 640472"/>
                  <a:gd name="connsiteX3" fmla="*/ 1204913 w 1707854"/>
                  <a:gd name="connsiteY3" fmla="*/ 26110 h 640472"/>
                  <a:gd name="connsiteX0" fmla="*/ 0 w 1707854"/>
                  <a:gd name="connsiteY0" fmla="*/ 640472 h 640472"/>
                  <a:gd name="connsiteX1" fmla="*/ 795338 w 1707854"/>
                  <a:gd name="connsiteY1" fmla="*/ 416635 h 640472"/>
                  <a:gd name="connsiteX2" fmla="*/ 1704975 w 1707854"/>
                  <a:gd name="connsiteY2" fmla="*/ 16585 h 640472"/>
                  <a:gd name="connsiteX3" fmla="*/ 1204913 w 1707854"/>
                  <a:gd name="connsiteY3" fmla="*/ 26110 h 640472"/>
                  <a:gd name="connsiteX0" fmla="*/ 0 w 1707854"/>
                  <a:gd name="connsiteY0" fmla="*/ 640472 h 640472"/>
                  <a:gd name="connsiteX1" fmla="*/ 776288 w 1707854"/>
                  <a:gd name="connsiteY1" fmla="*/ 264235 h 640472"/>
                  <a:gd name="connsiteX2" fmla="*/ 1704975 w 1707854"/>
                  <a:gd name="connsiteY2" fmla="*/ 16585 h 640472"/>
                  <a:gd name="connsiteX3" fmla="*/ 1204913 w 1707854"/>
                  <a:gd name="connsiteY3" fmla="*/ 26110 h 640472"/>
                  <a:gd name="connsiteX0" fmla="*/ 0 w 1704975"/>
                  <a:gd name="connsiteY0" fmla="*/ 624454 h 624454"/>
                  <a:gd name="connsiteX1" fmla="*/ 776288 w 1704975"/>
                  <a:gd name="connsiteY1" fmla="*/ 248217 h 624454"/>
                  <a:gd name="connsiteX2" fmla="*/ 1704975 w 1704975"/>
                  <a:gd name="connsiteY2" fmla="*/ 567 h 624454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47"/>
                  <a:gd name="connsiteX1" fmla="*/ 776288 w 776288"/>
                  <a:gd name="connsiteY1" fmla="*/ 0 h 376247"/>
                  <a:gd name="connsiteX0" fmla="*/ 0 w 776288"/>
                  <a:gd name="connsiteY0" fmla="*/ 376296 h 376303"/>
                  <a:gd name="connsiteX1" fmla="*/ 776288 w 776288"/>
                  <a:gd name="connsiteY1" fmla="*/ 59 h 376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6288" h="376303">
                    <a:moveTo>
                      <a:pt x="0" y="376296"/>
                    </a:moveTo>
                    <a:cubicBezTo>
                      <a:pt x="248444" y="378280"/>
                      <a:pt x="515938" y="-5497"/>
                      <a:pt x="776288" y="59"/>
                    </a:cubicBez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C36B740-46C8-4CE5-8570-9F757E0926A5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3362325" y="985850"/>
              <a:ext cx="2160000" cy="733967"/>
              <a:chOff x="1057275" y="833450"/>
              <a:chExt cx="2152650" cy="666738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C820291-336C-4CAE-A09C-37F07042761D}"/>
                  </a:ext>
                </a:extLst>
              </p:cNvPr>
              <p:cNvCxnSpPr/>
              <p:nvPr/>
            </p:nvCxnSpPr>
            <p:spPr>
              <a:xfrm>
                <a:off x="1057275" y="1500187"/>
                <a:ext cx="46196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2228522-3BBC-4DD2-9BAF-C2C8DF3CDADC}"/>
                  </a:ext>
                </a:extLst>
              </p:cNvPr>
              <p:cNvCxnSpPr/>
              <p:nvPr/>
            </p:nvCxnSpPr>
            <p:spPr>
              <a:xfrm>
                <a:off x="2747962" y="833450"/>
                <a:ext cx="46196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F7480E8-B17F-4873-B226-E864FA5432B1}"/>
                  </a:ext>
                </a:extLst>
              </p:cNvPr>
              <p:cNvSpPr/>
              <p:nvPr/>
            </p:nvSpPr>
            <p:spPr>
              <a:xfrm>
                <a:off x="1519238" y="833450"/>
                <a:ext cx="1228724" cy="666738"/>
              </a:xfrm>
              <a:custGeom>
                <a:avLst/>
                <a:gdLst>
                  <a:gd name="connsiteX0" fmla="*/ 0 w 1707854"/>
                  <a:gd name="connsiteY0" fmla="*/ 717548 h 717548"/>
                  <a:gd name="connsiteX1" fmla="*/ 923925 w 1707854"/>
                  <a:gd name="connsiteY1" fmla="*/ 36511 h 717548"/>
                  <a:gd name="connsiteX2" fmla="*/ 1704975 w 1707854"/>
                  <a:gd name="connsiteY2" fmla="*/ 93661 h 717548"/>
                  <a:gd name="connsiteX3" fmla="*/ 1204913 w 1707854"/>
                  <a:gd name="connsiteY3" fmla="*/ 103186 h 717548"/>
                  <a:gd name="connsiteX0" fmla="*/ 0 w 1707854"/>
                  <a:gd name="connsiteY0" fmla="*/ 640472 h 672214"/>
                  <a:gd name="connsiteX1" fmla="*/ 871538 w 1707854"/>
                  <a:gd name="connsiteY1" fmla="*/ 654760 h 672214"/>
                  <a:gd name="connsiteX2" fmla="*/ 1704975 w 1707854"/>
                  <a:gd name="connsiteY2" fmla="*/ 16585 h 672214"/>
                  <a:gd name="connsiteX3" fmla="*/ 1204913 w 1707854"/>
                  <a:gd name="connsiteY3" fmla="*/ 26110 h 672214"/>
                  <a:gd name="connsiteX0" fmla="*/ 0 w 1707854"/>
                  <a:gd name="connsiteY0" fmla="*/ 640472 h 694418"/>
                  <a:gd name="connsiteX1" fmla="*/ 871538 w 1707854"/>
                  <a:gd name="connsiteY1" fmla="*/ 654760 h 694418"/>
                  <a:gd name="connsiteX2" fmla="*/ 1704975 w 1707854"/>
                  <a:gd name="connsiteY2" fmla="*/ 16585 h 694418"/>
                  <a:gd name="connsiteX3" fmla="*/ 1204913 w 1707854"/>
                  <a:gd name="connsiteY3" fmla="*/ 26110 h 694418"/>
                  <a:gd name="connsiteX0" fmla="*/ 0 w 1707854"/>
                  <a:gd name="connsiteY0" fmla="*/ 640472 h 640472"/>
                  <a:gd name="connsiteX1" fmla="*/ 823913 w 1707854"/>
                  <a:gd name="connsiteY1" fmla="*/ 407110 h 640472"/>
                  <a:gd name="connsiteX2" fmla="*/ 1704975 w 1707854"/>
                  <a:gd name="connsiteY2" fmla="*/ 16585 h 640472"/>
                  <a:gd name="connsiteX3" fmla="*/ 1204913 w 1707854"/>
                  <a:gd name="connsiteY3" fmla="*/ 26110 h 640472"/>
                  <a:gd name="connsiteX0" fmla="*/ 0 w 1707854"/>
                  <a:gd name="connsiteY0" fmla="*/ 640472 h 640472"/>
                  <a:gd name="connsiteX1" fmla="*/ 795338 w 1707854"/>
                  <a:gd name="connsiteY1" fmla="*/ 416635 h 640472"/>
                  <a:gd name="connsiteX2" fmla="*/ 1704975 w 1707854"/>
                  <a:gd name="connsiteY2" fmla="*/ 16585 h 640472"/>
                  <a:gd name="connsiteX3" fmla="*/ 1204913 w 1707854"/>
                  <a:gd name="connsiteY3" fmla="*/ 26110 h 640472"/>
                  <a:gd name="connsiteX0" fmla="*/ 0 w 1707854"/>
                  <a:gd name="connsiteY0" fmla="*/ 640472 h 640472"/>
                  <a:gd name="connsiteX1" fmla="*/ 776288 w 1707854"/>
                  <a:gd name="connsiteY1" fmla="*/ 264235 h 640472"/>
                  <a:gd name="connsiteX2" fmla="*/ 1704975 w 1707854"/>
                  <a:gd name="connsiteY2" fmla="*/ 16585 h 640472"/>
                  <a:gd name="connsiteX3" fmla="*/ 1204913 w 1707854"/>
                  <a:gd name="connsiteY3" fmla="*/ 26110 h 640472"/>
                  <a:gd name="connsiteX0" fmla="*/ 0 w 1704975"/>
                  <a:gd name="connsiteY0" fmla="*/ 624454 h 624454"/>
                  <a:gd name="connsiteX1" fmla="*/ 776288 w 1704975"/>
                  <a:gd name="connsiteY1" fmla="*/ 248217 h 624454"/>
                  <a:gd name="connsiteX2" fmla="*/ 1704975 w 1704975"/>
                  <a:gd name="connsiteY2" fmla="*/ 567 h 624454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47"/>
                  <a:gd name="connsiteX1" fmla="*/ 776288 w 776288"/>
                  <a:gd name="connsiteY1" fmla="*/ 0 h 376247"/>
                  <a:gd name="connsiteX0" fmla="*/ 0 w 776288"/>
                  <a:gd name="connsiteY0" fmla="*/ 376296 h 376303"/>
                  <a:gd name="connsiteX1" fmla="*/ 776288 w 776288"/>
                  <a:gd name="connsiteY1" fmla="*/ 59 h 376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6288" h="376303">
                    <a:moveTo>
                      <a:pt x="0" y="376296"/>
                    </a:moveTo>
                    <a:cubicBezTo>
                      <a:pt x="248444" y="378280"/>
                      <a:pt x="515938" y="-5497"/>
                      <a:pt x="776288" y="59"/>
                    </a:cubicBez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A66DE0-C590-4EA2-92E5-B73F7844A94C}"/>
              </a:ext>
            </a:extLst>
          </p:cNvPr>
          <p:cNvCxnSpPr/>
          <p:nvPr/>
        </p:nvCxnSpPr>
        <p:spPr>
          <a:xfrm>
            <a:off x="731042" y="1744182"/>
            <a:ext cx="526256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DF7B17B-2562-4D52-ACB0-4BECFEF9B2D9}"/>
              </a:ext>
            </a:extLst>
          </p:cNvPr>
          <p:cNvCxnSpPr>
            <a:cxnSpLocks/>
          </p:cNvCxnSpPr>
          <p:nvPr/>
        </p:nvCxnSpPr>
        <p:spPr>
          <a:xfrm>
            <a:off x="3362323" y="528637"/>
            <a:ext cx="0" cy="2667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053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DCD78A-D14D-44F3-BAA4-842D1DF0B91F}"/>
              </a:ext>
            </a:extLst>
          </p:cNvPr>
          <p:cNvSpPr/>
          <p:nvPr/>
        </p:nvSpPr>
        <p:spPr>
          <a:xfrm>
            <a:off x="1665862" y="1753155"/>
            <a:ext cx="1232916" cy="771512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14AD41-9240-4465-9C75-38B011DAA9AE}"/>
              </a:ext>
            </a:extLst>
          </p:cNvPr>
          <p:cNvGrpSpPr/>
          <p:nvPr/>
        </p:nvGrpSpPr>
        <p:grpSpPr>
          <a:xfrm>
            <a:off x="1202324" y="984983"/>
            <a:ext cx="4320001" cy="734834"/>
            <a:chOff x="1202324" y="984983"/>
            <a:chExt cx="4320001" cy="73483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841235-D5A3-4AE2-B677-0E39343D437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02324" y="984983"/>
              <a:ext cx="2160000" cy="734832"/>
              <a:chOff x="1057275" y="833057"/>
              <a:chExt cx="2152650" cy="66713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B92FE579-8E52-4DF6-ADCA-B67D195DBD44}"/>
                  </a:ext>
                </a:extLst>
              </p:cNvPr>
              <p:cNvCxnSpPr/>
              <p:nvPr/>
            </p:nvCxnSpPr>
            <p:spPr>
              <a:xfrm>
                <a:off x="1057275" y="1500187"/>
                <a:ext cx="46196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87D72DE-411D-4885-B8BE-4441A0DF868D}"/>
                  </a:ext>
                </a:extLst>
              </p:cNvPr>
              <p:cNvCxnSpPr/>
              <p:nvPr/>
            </p:nvCxnSpPr>
            <p:spPr>
              <a:xfrm>
                <a:off x="2747962" y="833450"/>
                <a:ext cx="461963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8C3B907-C783-43CF-A969-B25EB8D1D7C8}"/>
                  </a:ext>
                </a:extLst>
              </p:cNvPr>
              <p:cNvSpPr/>
              <p:nvPr/>
            </p:nvSpPr>
            <p:spPr>
              <a:xfrm>
                <a:off x="1519233" y="833057"/>
                <a:ext cx="1228724" cy="666738"/>
              </a:xfrm>
              <a:custGeom>
                <a:avLst/>
                <a:gdLst>
                  <a:gd name="connsiteX0" fmla="*/ 0 w 1707854"/>
                  <a:gd name="connsiteY0" fmla="*/ 717548 h 717548"/>
                  <a:gd name="connsiteX1" fmla="*/ 923925 w 1707854"/>
                  <a:gd name="connsiteY1" fmla="*/ 36511 h 717548"/>
                  <a:gd name="connsiteX2" fmla="*/ 1704975 w 1707854"/>
                  <a:gd name="connsiteY2" fmla="*/ 93661 h 717548"/>
                  <a:gd name="connsiteX3" fmla="*/ 1204913 w 1707854"/>
                  <a:gd name="connsiteY3" fmla="*/ 103186 h 717548"/>
                  <a:gd name="connsiteX0" fmla="*/ 0 w 1707854"/>
                  <a:gd name="connsiteY0" fmla="*/ 640472 h 672214"/>
                  <a:gd name="connsiteX1" fmla="*/ 871538 w 1707854"/>
                  <a:gd name="connsiteY1" fmla="*/ 654760 h 672214"/>
                  <a:gd name="connsiteX2" fmla="*/ 1704975 w 1707854"/>
                  <a:gd name="connsiteY2" fmla="*/ 16585 h 672214"/>
                  <a:gd name="connsiteX3" fmla="*/ 1204913 w 1707854"/>
                  <a:gd name="connsiteY3" fmla="*/ 26110 h 672214"/>
                  <a:gd name="connsiteX0" fmla="*/ 0 w 1707854"/>
                  <a:gd name="connsiteY0" fmla="*/ 640472 h 694418"/>
                  <a:gd name="connsiteX1" fmla="*/ 871538 w 1707854"/>
                  <a:gd name="connsiteY1" fmla="*/ 654760 h 694418"/>
                  <a:gd name="connsiteX2" fmla="*/ 1704975 w 1707854"/>
                  <a:gd name="connsiteY2" fmla="*/ 16585 h 694418"/>
                  <a:gd name="connsiteX3" fmla="*/ 1204913 w 1707854"/>
                  <a:gd name="connsiteY3" fmla="*/ 26110 h 694418"/>
                  <a:gd name="connsiteX0" fmla="*/ 0 w 1707854"/>
                  <a:gd name="connsiteY0" fmla="*/ 640472 h 640472"/>
                  <a:gd name="connsiteX1" fmla="*/ 823913 w 1707854"/>
                  <a:gd name="connsiteY1" fmla="*/ 407110 h 640472"/>
                  <a:gd name="connsiteX2" fmla="*/ 1704975 w 1707854"/>
                  <a:gd name="connsiteY2" fmla="*/ 16585 h 640472"/>
                  <a:gd name="connsiteX3" fmla="*/ 1204913 w 1707854"/>
                  <a:gd name="connsiteY3" fmla="*/ 26110 h 640472"/>
                  <a:gd name="connsiteX0" fmla="*/ 0 w 1707854"/>
                  <a:gd name="connsiteY0" fmla="*/ 640472 h 640472"/>
                  <a:gd name="connsiteX1" fmla="*/ 795338 w 1707854"/>
                  <a:gd name="connsiteY1" fmla="*/ 416635 h 640472"/>
                  <a:gd name="connsiteX2" fmla="*/ 1704975 w 1707854"/>
                  <a:gd name="connsiteY2" fmla="*/ 16585 h 640472"/>
                  <a:gd name="connsiteX3" fmla="*/ 1204913 w 1707854"/>
                  <a:gd name="connsiteY3" fmla="*/ 26110 h 640472"/>
                  <a:gd name="connsiteX0" fmla="*/ 0 w 1707854"/>
                  <a:gd name="connsiteY0" fmla="*/ 640472 h 640472"/>
                  <a:gd name="connsiteX1" fmla="*/ 776288 w 1707854"/>
                  <a:gd name="connsiteY1" fmla="*/ 264235 h 640472"/>
                  <a:gd name="connsiteX2" fmla="*/ 1704975 w 1707854"/>
                  <a:gd name="connsiteY2" fmla="*/ 16585 h 640472"/>
                  <a:gd name="connsiteX3" fmla="*/ 1204913 w 1707854"/>
                  <a:gd name="connsiteY3" fmla="*/ 26110 h 640472"/>
                  <a:gd name="connsiteX0" fmla="*/ 0 w 1704975"/>
                  <a:gd name="connsiteY0" fmla="*/ 624454 h 624454"/>
                  <a:gd name="connsiteX1" fmla="*/ 776288 w 1704975"/>
                  <a:gd name="connsiteY1" fmla="*/ 248217 h 624454"/>
                  <a:gd name="connsiteX2" fmla="*/ 1704975 w 1704975"/>
                  <a:gd name="connsiteY2" fmla="*/ 567 h 624454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47"/>
                  <a:gd name="connsiteX1" fmla="*/ 776288 w 776288"/>
                  <a:gd name="connsiteY1" fmla="*/ 0 h 376247"/>
                  <a:gd name="connsiteX0" fmla="*/ 0 w 776288"/>
                  <a:gd name="connsiteY0" fmla="*/ 376296 h 376303"/>
                  <a:gd name="connsiteX1" fmla="*/ 776288 w 776288"/>
                  <a:gd name="connsiteY1" fmla="*/ 59 h 376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6288" h="376303">
                    <a:moveTo>
                      <a:pt x="0" y="376296"/>
                    </a:moveTo>
                    <a:cubicBezTo>
                      <a:pt x="248444" y="378280"/>
                      <a:pt x="515938" y="-5497"/>
                      <a:pt x="776288" y="59"/>
                    </a:cubicBezTo>
                  </a:path>
                </a:pathLst>
              </a:cu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3B1D18A-FC43-45FB-9B35-8882E937D079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3362325" y="985850"/>
              <a:ext cx="2160000" cy="733967"/>
              <a:chOff x="1057275" y="833450"/>
              <a:chExt cx="2152650" cy="666738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0BE9E9F-B524-41E8-8B5C-DE73FD532884}"/>
                  </a:ext>
                </a:extLst>
              </p:cNvPr>
              <p:cNvCxnSpPr/>
              <p:nvPr/>
            </p:nvCxnSpPr>
            <p:spPr>
              <a:xfrm>
                <a:off x="1057275" y="1500187"/>
                <a:ext cx="46196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219AB7F-74EE-43C9-B1EB-09EEEC80E777}"/>
                  </a:ext>
                </a:extLst>
              </p:cNvPr>
              <p:cNvCxnSpPr/>
              <p:nvPr/>
            </p:nvCxnSpPr>
            <p:spPr>
              <a:xfrm>
                <a:off x="2747962" y="833450"/>
                <a:ext cx="461963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565A54F-90C7-4CEF-825C-E18780C915EF}"/>
                  </a:ext>
                </a:extLst>
              </p:cNvPr>
              <p:cNvSpPr/>
              <p:nvPr/>
            </p:nvSpPr>
            <p:spPr>
              <a:xfrm>
                <a:off x="1519238" y="833450"/>
                <a:ext cx="1228724" cy="666738"/>
              </a:xfrm>
              <a:custGeom>
                <a:avLst/>
                <a:gdLst>
                  <a:gd name="connsiteX0" fmla="*/ 0 w 1707854"/>
                  <a:gd name="connsiteY0" fmla="*/ 717548 h 717548"/>
                  <a:gd name="connsiteX1" fmla="*/ 923925 w 1707854"/>
                  <a:gd name="connsiteY1" fmla="*/ 36511 h 717548"/>
                  <a:gd name="connsiteX2" fmla="*/ 1704975 w 1707854"/>
                  <a:gd name="connsiteY2" fmla="*/ 93661 h 717548"/>
                  <a:gd name="connsiteX3" fmla="*/ 1204913 w 1707854"/>
                  <a:gd name="connsiteY3" fmla="*/ 103186 h 717548"/>
                  <a:gd name="connsiteX0" fmla="*/ 0 w 1707854"/>
                  <a:gd name="connsiteY0" fmla="*/ 640472 h 672214"/>
                  <a:gd name="connsiteX1" fmla="*/ 871538 w 1707854"/>
                  <a:gd name="connsiteY1" fmla="*/ 654760 h 672214"/>
                  <a:gd name="connsiteX2" fmla="*/ 1704975 w 1707854"/>
                  <a:gd name="connsiteY2" fmla="*/ 16585 h 672214"/>
                  <a:gd name="connsiteX3" fmla="*/ 1204913 w 1707854"/>
                  <a:gd name="connsiteY3" fmla="*/ 26110 h 672214"/>
                  <a:gd name="connsiteX0" fmla="*/ 0 w 1707854"/>
                  <a:gd name="connsiteY0" fmla="*/ 640472 h 694418"/>
                  <a:gd name="connsiteX1" fmla="*/ 871538 w 1707854"/>
                  <a:gd name="connsiteY1" fmla="*/ 654760 h 694418"/>
                  <a:gd name="connsiteX2" fmla="*/ 1704975 w 1707854"/>
                  <a:gd name="connsiteY2" fmla="*/ 16585 h 694418"/>
                  <a:gd name="connsiteX3" fmla="*/ 1204913 w 1707854"/>
                  <a:gd name="connsiteY3" fmla="*/ 26110 h 694418"/>
                  <a:gd name="connsiteX0" fmla="*/ 0 w 1707854"/>
                  <a:gd name="connsiteY0" fmla="*/ 640472 h 640472"/>
                  <a:gd name="connsiteX1" fmla="*/ 823913 w 1707854"/>
                  <a:gd name="connsiteY1" fmla="*/ 407110 h 640472"/>
                  <a:gd name="connsiteX2" fmla="*/ 1704975 w 1707854"/>
                  <a:gd name="connsiteY2" fmla="*/ 16585 h 640472"/>
                  <a:gd name="connsiteX3" fmla="*/ 1204913 w 1707854"/>
                  <a:gd name="connsiteY3" fmla="*/ 26110 h 640472"/>
                  <a:gd name="connsiteX0" fmla="*/ 0 w 1707854"/>
                  <a:gd name="connsiteY0" fmla="*/ 640472 h 640472"/>
                  <a:gd name="connsiteX1" fmla="*/ 795338 w 1707854"/>
                  <a:gd name="connsiteY1" fmla="*/ 416635 h 640472"/>
                  <a:gd name="connsiteX2" fmla="*/ 1704975 w 1707854"/>
                  <a:gd name="connsiteY2" fmla="*/ 16585 h 640472"/>
                  <a:gd name="connsiteX3" fmla="*/ 1204913 w 1707854"/>
                  <a:gd name="connsiteY3" fmla="*/ 26110 h 640472"/>
                  <a:gd name="connsiteX0" fmla="*/ 0 w 1707854"/>
                  <a:gd name="connsiteY0" fmla="*/ 640472 h 640472"/>
                  <a:gd name="connsiteX1" fmla="*/ 776288 w 1707854"/>
                  <a:gd name="connsiteY1" fmla="*/ 264235 h 640472"/>
                  <a:gd name="connsiteX2" fmla="*/ 1704975 w 1707854"/>
                  <a:gd name="connsiteY2" fmla="*/ 16585 h 640472"/>
                  <a:gd name="connsiteX3" fmla="*/ 1204913 w 1707854"/>
                  <a:gd name="connsiteY3" fmla="*/ 26110 h 640472"/>
                  <a:gd name="connsiteX0" fmla="*/ 0 w 1704975"/>
                  <a:gd name="connsiteY0" fmla="*/ 624454 h 624454"/>
                  <a:gd name="connsiteX1" fmla="*/ 776288 w 1704975"/>
                  <a:gd name="connsiteY1" fmla="*/ 248217 h 624454"/>
                  <a:gd name="connsiteX2" fmla="*/ 1704975 w 1704975"/>
                  <a:gd name="connsiteY2" fmla="*/ 567 h 624454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47"/>
                  <a:gd name="connsiteX1" fmla="*/ 776288 w 776288"/>
                  <a:gd name="connsiteY1" fmla="*/ 0 h 376247"/>
                  <a:gd name="connsiteX0" fmla="*/ 0 w 776288"/>
                  <a:gd name="connsiteY0" fmla="*/ 376296 h 376303"/>
                  <a:gd name="connsiteX1" fmla="*/ 776288 w 776288"/>
                  <a:gd name="connsiteY1" fmla="*/ 59 h 376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6288" h="376303">
                    <a:moveTo>
                      <a:pt x="0" y="376296"/>
                    </a:moveTo>
                    <a:cubicBezTo>
                      <a:pt x="248444" y="378280"/>
                      <a:pt x="515938" y="-5497"/>
                      <a:pt x="776288" y="59"/>
                    </a:cubicBezTo>
                  </a:path>
                </a:pathLst>
              </a:cu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6E3FB0B-1F64-4FA7-BA70-B0C988BD4D1D}"/>
              </a:ext>
            </a:extLst>
          </p:cNvPr>
          <p:cNvGrpSpPr/>
          <p:nvPr/>
        </p:nvGrpSpPr>
        <p:grpSpPr>
          <a:xfrm flipV="1">
            <a:off x="1202323" y="1767442"/>
            <a:ext cx="4320001" cy="733964"/>
            <a:chOff x="1202324" y="985416"/>
            <a:chExt cx="4320001" cy="73440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360BDD9-3208-4FBE-8585-7EE8EAE246C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02324" y="985416"/>
              <a:ext cx="2160000" cy="734400"/>
              <a:chOff x="1057275" y="833450"/>
              <a:chExt cx="2152650" cy="666738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CDE055D-CAE7-49DA-BD23-62D7EECBEB50}"/>
                  </a:ext>
                </a:extLst>
              </p:cNvPr>
              <p:cNvCxnSpPr/>
              <p:nvPr/>
            </p:nvCxnSpPr>
            <p:spPr>
              <a:xfrm>
                <a:off x="1057275" y="1500187"/>
                <a:ext cx="46196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CC45E7C-DE68-4E23-9DCC-0C2DED6AC15C}"/>
                  </a:ext>
                </a:extLst>
              </p:cNvPr>
              <p:cNvCxnSpPr/>
              <p:nvPr/>
            </p:nvCxnSpPr>
            <p:spPr>
              <a:xfrm>
                <a:off x="2747962" y="833450"/>
                <a:ext cx="461963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EE75D26-E0D6-456D-8182-C4CB2A1006FC}"/>
                  </a:ext>
                </a:extLst>
              </p:cNvPr>
              <p:cNvSpPr/>
              <p:nvPr/>
            </p:nvSpPr>
            <p:spPr>
              <a:xfrm>
                <a:off x="1519238" y="833450"/>
                <a:ext cx="1228724" cy="666738"/>
              </a:xfrm>
              <a:custGeom>
                <a:avLst/>
                <a:gdLst>
                  <a:gd name="connsiteX0" fmla="*/ 0 w 1707854"/>
                  <a:gd name="connsiteY0" fmla="*/ 717548 h 717548"/>
                  <a:gd name="connsiteX1" fmla="*/ 923925 w 1707854"/>
                  <a:gd name="connsiteY1" fmla="*/ 36511 h 717548"/>
                  <a:gd name="connsiteX2" fmla="*/ 1704975 w 1707854"/>
                  <a:gd name="connsiteY2" fmla="*/ 93661 h 717548"/>
                  <a:gd name="connsiteX3" fmla="*/ 1204913 w 1707854"/>
                  <a:gd name="connsiteY3" fmla="*/ 103186 h 717548"/>
                  <a:gd name="connsiteX0" fmla="*/ 0 w 1707854"/>
                  <a:gd name="connsiteY0" fmla="*/ 640472 h 672214"/>
                  <a:gd name="connsiteX1" fmla="*/ 871538 w 1707854"/>
                  <a:gd name="connsiteY1" fmla="*/ 654760 h 672214"/>
                  <a:gd name="connsiteX2" fmla="*/ 1704975 w 1707854"/>
                  <a:gd name="connsiteY2" fmla="*/ 16585 h 672214"/>
                  <a:gd name="connsiteX3" fmla="*/ 1204913 w 1707854"/>
                  <a:gd name="connsiteY3" fmla="*/ 26110 h 672214"/>
                  <a:gd name="connsiteX0" fmla="*/ 0 w 1707854"/>
                  <a:gd name="connsiteY0" fmla="*/ 640472 h 694418"/>
                  <a:gd name="connsiteX1" fmla="*/ 871538 w 1707854"/>
                  <a:gd name="connsiteY1" fmla="*/ 654760 h 694418"/>
                  <a:gd name="connsiteX2" fmla="*/ 1704975 w 1707854"/>
                  <a:gd name="connsiteY2" fmla="*/ 16585 h 694418"/>
                  <a:gd name="connsiteX3" fmla="*/ 1204913 w 1707854"/>
                  <a:gd name="connsiteY3" fmla="*/ 26110 h 694418"/>
                  <a:gd name="connsiteX0" fmla="*/ 0 w 1707854"/>
                  <a:gd name="connsiteY0" fmla="*/ 640472 h 640472"/>
                  <a:gd name="connsiteX1" fmla="*/ 823913 w 1707854"/>
                  <a:gd name="connsiteY1" fmla="*/ 407110 h 640472"/>
                  <a:gd name="connsiteX2" fmla="*/ 1704975 w 1707854"/>
                  <a:gd name="connsiteY2" fmla="*/ 16585 h 640472"/>
                  <a:gd name="connsiteX3" fmla="*/ 1204913 w 1707854"/>
                  <a:gd name="connsiteY3" fmla="*/ 26110 h 640472"/>
                  <a:gd name="connsiteX0" fmla="*/ 0 w 1707854"/>
                  <a:gd name="connsiteY0" fmla="*/ 640472 h 640472"/>
                  <a:gd name="connsiteX1" fmla="*/ 795338 w 1707854"/>
                  <a:gd name="connsiteY1" fmla="*/ 416635 h 640472"/>
                  <a:gd name="connsiteX2" fmla="*/ 1704975 w 1707854"/>
                  <a:gd name="connsiteY2" fmla="*/ 16585 h 640472"/>
                  <a:gd name="connsiteX3" fmla="*/ 1204913 w 1707854"/>
                  <a:gd name="connsiteY3" fmla="*/ 26110 h 640472"/>
                  <a:gd name="connsiteX0" fmla="*/ 0 w 1707854"/>
                  <a:gd name="connsiteY0" fmla="*/ 640472 h 640472"/>
                  <a:gd name="connsiteX1" fmla="*/ 776288 w 1707854"/>
                  <a:gd name="connsiteY1" fmla="*/ 264235 h 640472"/>
                  <a:gd name="connsiteX2" fmla="*/ 1704975 w 1707854"/>
                  <a:gd name="connsiteY2" fmla="*/ 16585 h 640472"/>
                  <a:gd name="connsiteX3" fmla="*/ 1204913 w 1707854"/>
                  <a:gd name="connsiteY3" fmla="*/ 26110 h 640472"/>
                  <a:gd name="connsiteX0" fmla="*/ 0 w 1704975"/>
                  <a:gd name="connsiteY0" fmla="*/ 624454 h 624454"/>
                  <a:gd name="connsiteX1" fmla="*/ 776288 w 1704975"/>
                  <a:gd name="connsiteY1" fmla="*/ 248217 h 624454"/>
                  <a:gd name="connsiteX2" fmla="*/ 1704975 w 1704975"/>
                  <a:gd name="connsiteY2" fmla="*/ 567 h 624454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47"/>
                  <a:gd name="connsiteX1" fmla="*/ 776288 w 776288"/>
                  <a:gd name="connsiteY1" fmla="*/ 0 h 376247"/>
                  <a:gd name="connsiteX0" fmla="*/ 0 w 776288"/>
                  <a:gd name="connsiteY0" fmla="*/ 376296 h 376303"/>
                  <a:gd name="connsiteX1" fmla="*/ 776288 w 776288"/>
                  <a:gd name="connsiteY1" fmla="*/ 59 h 376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6288" h="376303">
                    <a:moveTo>
                      <a:pt x="0" y="376296"/>
                    </a:moveTo>
                    <a:cubicBezTo>
                      <a:pt x="248444" y="378280"/>
                      <a:pt x="515938" y="-5497"/>
                      <a:pt x="776288" y="59"/>
                    </a:cubicBezTo>
                  </a:path>
                </a:pathLst>
              </a:custGeom>
              <a:ln w="3810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C36B740-46C8-4CE5-8570-9F757E0926A5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3362325" y="985850"/>
              <a:ext cx="2160000" cy="733967"/>
              <a:chOff x="1057275" y="833450"/>
              <a:chExt cx="2152650" cy="666738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C820291-336C-4CAE-A09C-37F07042761D}"/>
                  </a:ext>
                </a:extLst>
              </p:cNvPr>
              <p:cNvCxnSpPr/>
              <p:nvPr/>
            </p:nvCxnSpPr>
            <p:spPr>
              <a:xfrm>
                <a:off x="1057275" y="1500187"/>
                <a:ext cx="46196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2228522-3BBC-4DD2-9BAF-C2C8DF3CDADC}"/>
                  </a:ext>
                </a:extLst>
              </p:cNvPr>
              <p:cNvCxnSpPr/>
              <p:nvPr/>
            </p:nvCxnSpPr>
            <p:spPr>
              <a:xfrm>
                <a:off x="2747962" y="833450"/>
                <a:ext cx="461963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F7480E8-B17F-4873-B226-E864FA5432B1}"/>
                  </a:ext>
                </a:extLst>
              </p:cNvPr>
              <p:cNvSpPr/>
              <p:nvPr/>
            </p:nvSpPr>
            <p:spPr>
              <a:xfrm>
                <a:off x="1519238" y="833450"/>
                <a:ext cx="1228724" cy="666738"/>
              </a:xfrm>
              <a:custGeom>
                <a:avLst/>
                <a:gdLst>
                  <a:gd name="connsiteX0" fmla="*/ 0 w 1707854"/>
                  <a:gd name="connsiteY0" fmla="*/ 717548 h 717548"/>
                  <a:gd name="connsiteX1" fmla="*/ 923925 w 1707854"/>
                  <a:gd name="connsiteY1" fmla="*/ 36511 h 717548"/>
                  <a:gd name="connsiteX2" fmla="*/ 1704975 w 1707854"/>
                  <a:gd name="connsiteY2" fmla="*/ 93661 h 717548"/>
                  <a:gd name="connsiteX3" fmla="*/ 1204913 w 1707854"/>
                  <a:gd name="connsiteY3" fmla="*/ 103186 h 717548"/>
                  <a:gd name="connsiteX0" fmla="*/ 0 w 1707854"/>
                  <a:gd name="connsiteY0" fmla="*/ 640472 h 672214"/>
                  <a:gd name="connsiteX1" fmla="*/ 871538 w 1707854"/>
                  <a:gd name="connsiteY1" fmla="*/ 654760 h 672214"/>
                  <a:gd name="connsiteX2" fmla="*/ 1704975 w 1707854"/>
                  <a:gd name="connsiteY2" fmla="*/ 16585 h 672214"/>
                  <a:gd name="connsiteX3" fmla="*/ 1204913 w 1707854"/>
                  <a:gd name="connsiteY3" fmla="*/ 26110 h 672214"/>
                  <a:gd name="connsiteX0" fmla="*/ 0 w 1707854"/>
                  <a:gd name="connsiteY0" fmla="*/ 640472 h 694418"/>
                  <a:gd name="connsiteX1" fmla="*/ 871538 w 1707854"/>
                  <a:gd name="connsiteY1" fmla="*/ 654760 h 694418"/>
                  <a:gd name="connsiteX2" fmla="*/ 1704975 w 1707854"/>
                  <a:gd name="connsiteY2" fmla="*/ 16585 h 694418"/>
                  <a:gd name="connsiteX3" fmla="*/ 1204913 w 1707854"/>
                  <a:gd name="connsiteY3" fmla="*/ 26110 h 694418"/>
                  <a:gd name="connsiteX0" fmla="*/ 0 w 1707854"/>
                  <a:gd name="connsiteY0" fmla="*/ 640472 h 640472"/>
                  <a:gd name="connsiteX1" fmla="*/ 823913 w 1707854"/>
                  <a:gd name="connsiteY1" fmla="*/ 407110 h 640472"/>
                  <a:gd name="connsiteX2" fmla="*/ 1704975 w 1707854"/>
                  <a:gd name="connsiteY2" fmla="*/ 16585 h 640472"/>
                  <a:gd name="connsiteX3" fmla="*/ 1204913 w 1707854"/>
                  <a:gd name="connsiteY3" fmla="*/ 26110 h 640472"/>
                  <a:gd name="connsiteX0" fmla="*/ 0 w 1707854"/>
                  <a:gd name="connsiteY0" fmla="*/ 640472 h 640472"/>
                  <a:gd name="connsiteX1" fmla="*/ 795338 w 1707854"/>
                  <a:gd name="connsiteY1" fmla="*/ 416635 h 640472"/>
                  <a:gd name="connsiteX2" fmla="*/ 1704975 w 1707854"/>
                  <a:gd name="connsiteY2" fmla="*/ 16585 h 640472"/>
                  <a:gd name="connsiteX3" fmla="*/ 1204913 w 1707854"/>
                  <a:gd name="connsiteY3" fmla="*/ 26110 h 640472"/>
                  <a:gd name="connsiteX0" fmla="*/ 0 w 1707854"/>
                  <a:gd name="connsiteY0" fmla="*/ 640472 h 640472"/>
                  <a:gd name="connsiteX1" fmla="*/ 776288 w 1707854"/>
                  <a:gd name="connsiteY1" fmla="*/ 264235 h 640472"/>
                  <a:gd name="connsiteX2" fmla="*/ 1704975 w 1707854"/>
                  <a:gd name="connsiteY2" fmla="*/ 16585 h 640472"/>
                  <a:gd name="connsiteX3" fmla="*/ 1204913 w 1707854"/>
                  <a:gd name="connsiteY3" fmla="*/ 26110 h 640472"/>
                  <a:gd name="connsiteX0" fmla="*/ 0 w 1704975"/>
                  <a:gd name="connsiteY0" fmla="*/ 624454 h 624454"/>
                  <a:gd name="connsiteX1" fmla="*/ 776288 w 1704975"/>
                  <a:gd name="connsiteY1" fmla="*/ 248217 h 624454"/>
                  <a:gd name="connsiteX2" fmla="*/ 1704975 w 1704975"/>
                  <a:gd name="connsiteY2" fmla="*/ 567 h 624454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37"/>
                  <a:gd name="connsiteX1" fmla="*/ 776288 w 776288"/>
                  <a:gd name="connsiteY1" fmla="*/ 0 h 376237"/>
                  <a:gd name="connsiteX0" fmla="*/ 0 w 776288"/>
                  <a:gd name="connsiteY0" fmla="*/ 376237 h 376247"/>
                  <a:gd name="connsiteX1" fmla="*/ 776288 w 776288"/>
                  <a:gd name="connsiteY1" fmla="*/ 0 h 376247"/>
                  <a:gd name="connsiteX0" fmla="*/ 0 w 776288"/>
                  <a:gd name="connsiteY0" fmla="*/ 376296 h 376303"/>
                  <a:gd name="connsiteX1" fmla="*/ 776288 w 776288"/>
                  <a:gd name="connsiteY1" fmla="*/ 59 h 376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6288" h="376303">
                    <a:moveTo>
                      <a:pt x="0" y="376296"/>
                    </a:moveTo>
                    <a:cubicBezTo>
                      <a:pt x="248444" y="378280"/>
                      <a:pt x="515938" y="-5497"/>
                      <a:pt x="776288" y="59"/>
                    </a:cubicBezTo>
                  </a:path>
                </a:pathLst>
              </a:custGeom>
              <a:ln w="3810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A66DE0-C590-4EA2-92E5-B73F7844A94C}"/>
              </a:ext>
            </a:extLst>
          </p:cNvPr>
          <p:cNvCxnSpPr/>
          <p:nvPr/>
        </p:nvCxnSpPr>
        <p:spPr>
          <a:xfrm>
            <a:off x="731042" y="1744182"/>
            <a:ext cx="526256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DF7B17B-2562-4D52-ACB0-4BECFEF9B2D9}"/>
              </a:ext>
            </a:extLst>
          </p:cNvPr>
          <p:cNvCxnSpPr>
            <a:cxnSpLocks/>
          </p:cNvCxnSpPr>
          <p:nvPr/>
        </p:nvCxnSpPr>
        <p:spPr>
          <a:xfrm>
            <a:off x="3362323" y="528637"/>
            <a:ext cx="0" cy="2667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25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B7D393A-06DF-48DD-8DCC-E6070349FBEC}"/>
              </a:ext>
            </a:extLst>
          </p:cNvPr>
          <p:cNvSpPr/>
          <p:nvPr/>
        </p:nvSpPr>
        <p:spPr>
          <a:xfrm>
            <a:off x="1764673" y="2659054"/>
            <a:ext cx="438539" cy="4385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8970D2-07D2-4EB6-B621-EA804301DFCC}"/>
              </a:ext>
            </a:extLst>
          </p:cNvPr>
          <p:cNvSpPr/>
          <p:nvPr/>
        </p:nvSpPr>
        <p:spPr>
          <a:xfrm>
            <a:off x="4942613" y="2659053"/>
            <a:ext cx="438539" cy="4385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58F8032-EE6E-48E7-B51F-7BF854A29B54}"/>
              </a:ext>
            </a:extLst>
          </p:cNvPr>
          <p:cNvSpPr/>
          <p:nvPr/>
        </p:nvSpPr>
        <p:spPr>
          <a:xfrm>
            <a:off x="-1193996" y="-299615"/>
            <a:ext cx="6355876" cy="6355876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9A581E-6E86-4601-B83C-A7E2104BC4B7}"/>
                  </a:ext>
                </a:extLst>
              </p:cNvPr>
              <p:cNvSpPr txBox="1"/>
              <p:nvPr/>
            </p:nvSpPr>
            <p:spPr>
              <a:xfrm>
                <a:off x="3316016" y="1975654"/>
                <a:ext cx="424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9A581E-6E86-4601-B83C-A7E2104BC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016" y="1975654"/>
                <a:ext cx="424027" cy="276999"/>
              </a:xfrm>
              <a:prstGeom prst="rect">
                <a:avLst/>
              </a:prstGeom>
              <a:blipFill>
                <a:blip r:embed="rId2"/>
                <a:stretch>
                  <a:fillRect l="-12857" r="-2857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226656-706D-4C2F-A79C-1838E432955A}"/>
              </a:ext>
            </a:extLst>
          </p:cNvPr>
          <p:cNvCxnSpPr>
            <a:endCxn id="28" idx="6"/>
          </p:cNvCxnSpPr>
          <p:nvPr/>
        </p:nvCxnSpPr>
        <p:spPr>
          <a:xfrm>
            <a:off x="1983942" y="2878322"/>
            <a:ext cx="31779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A24ACB3-E39A-4D1C-80C2-741B3F8374CC}"/>
              </a:ext>
            </a:extLst>
          </p:cNvPr>
          <p:cNvGrpSpPr/>
          <p:nvPr/>
        </p:nvGrpSpPr>
        <p:grpSpPr>
          <a:xfrm>
            <a:off x="4942613" y="2659053"/>
            <a:ext cx="3616479" cy="438540"/>
            <a:chOff x="5381152" y="4015413"/>
            <a:chExt cx="3616479" cy="4385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AD30A5-3BC1-4973-BF56-7E6DF37EC471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766AAC-5A73-43A8-9560-26C2FE22A2C9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87C85E-1BB9-4D5D-9BC8-1147101B4BDB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1352D9-DE4A-4ABE-8727-9C27165DBC10}"/>
              </a:ext>
            </a:extLst>
          </p:cNvPr>
          <p:cNvCxnSpPr/>
          <p:nvPr/>
        </p:nvCxnSpPr>
        <p:spPr>
          <a:xfrm>
            <a:off x="1983942" y="2444750"/>
            <a:ext cx="3177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CF206A-AB36-4059-8F78-B690D02EF7DF}"/>
              </a:ext>
            </a:extLst>
          </p:cNvPr>
          <p:cNvGrpSpPr/>
          <p:nvPr/>
        </p:nvGrpSpPr>
        <p:grpSpPr>
          <a:xfrm>
            <a:off x="-1413267" y="2659052"/>
            <a:ext cx="3616479" cy="438540"/>
            <a:chOff x="5381152" y="4015413"/>
            <a:chExt cx="3616479" cy="4385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1A36E9-CDB4-43F7-87D2-4E3F27477CE1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2649BB2-7023-4075-8FD6-6F7B973F5596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53FF704-BCCF-45F8-BCE3-1EF5C182ACD2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6D55A1-6174-40CE-B1EC-341FD86BBD52}"/>
              </a:ext>
            </a:extLst>
          </p:cNvPr>
          <p:cNvGrpSpPr/>
          <p:nvPr/>
        </p:nvGrpSpPr>
        <p:grpSpPr>
          <a:xfrm>
            <a:off x="8120549" y="2659051"/>
            <a:ext cx="3616479" cy="438540"/>
            <a:chOff x="5381152" y="4015413"/>
            <a:chExt cx="3616479" cy="4385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3EC9C9A-A873-45FB-8A2E-B0AD7BB5D358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A4009A3-E3ED-4040-82D3-ABB6CC360C04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FD42455-4B9D-4727-ACCA-81B810D7BCB7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73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9FF6EC9-4BE1-42E4-95DE-FD55E1B8B7AB}"/>
              </a:ext>
            </a:extLst>
          </p:cNvPr>
          <p:cNvGrpSpPr/>
          <p:nvPr/>
        </p:nvGrpSpPr>
        <p:grpSpPr>
          <a:xfrm>
            <a:off x="-1293088" y="-42676"/>
            <a:ext cx="10087527" cy="6355876"/>
            <a:chOff x="-1041596" y="-147215"/>
            <a:chExt cx="10087527" cy="635587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D4D249C-19E9-4A64-ACFB-F755A8515DE6}"/>
                </a:ext>
              </a:extLst>
            </p:cNvPr>
            <p:cNvSpPr/>
            <p:nvPr/>
          </p:nvSpPr>
          <p:spPr>
            <a:xfrm>
              <a:off x="1917073" y="2811454"/>
              <a:ext cx="438539" cy="438539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8727E88-8A77-4126-B88A-64E4389CD5B7}"/>
                </a:ext>
              </a:extLst>
            </p:cNvPr>
            <p:cNvSpPr/>
            <p:nvPr/>
          </p:nvSpPr>
          <p:spPr>
            <a:xfrm>
              <a:off x="5095013" y="2811453"/>
              <a:ext cx="438539" cy="438539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EFC6858-F586-4A63-B8A3-7A2D771D01D2}"/>
                </a:ext>
              </a:extLst>
            </p:cNvPr>
            <p:cNvSpPr/>
            <p:nvPr/>
          </p:nvSpPr>
          <p:spPr>
            <a:xfrm>
              <a:off x="-1041596" y="-147215"/>
              <a:ext cx="6355876" cy="6355876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7543A57-439C-40E4-8C94-AF52E4E77D77}"/>
                </a:ext>
              </a:extLst>
            </p:cNvPr>
            <p:cNvCxnSpPr>
              <a:cxnSpLocks/>
              <a:endCxn id="35" idx="6"/>
            </p:cNvCxnSpPr>
            <p:nvPr/>
          </p:nvCxnSpPr>
          <p:spPr>
            <a:xfrm>
              <a:off x="2136342" y="3030722"/>
              <a:ext cx="3177938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2467C33-CBBE-43A1-971E-EA97297454FC}"/>
                </a:ext>
              </a:extLst>
            </p:cNvPr>
            <p:cNvGrpSpPr/>
            <p:nvPr/>
          </p:nvGrpSpPr>
          <p:grpSpPr>
            <a:xfrm>
              <a:off x="5095013" y="2805475"/>
              <a:ext cx="3950918" cy="444518"/>
              <a:chOff x="5381152" y="4009435"/>
              <a:chExt cx="3950918" cy="44451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A5E7D32-DADD-4B09-B327-94E0EABA5E97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1CF32EF-E723-4E57-B3C0-211973C47299}"/>
                  </a:ext>
                </a:extLst>
              </p:cNvPr>
              <p:cNvSpPr/>
              <p:nvPr/>
            </p:nvSpPr>
            <p:spPr>
              <a:xfrm>
                <a:off x="8893531" y="4009435"/>
                <a:ext cx="438539" cy="4385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E095C39-DE00-4B54-A8AF-B8677006F425}"/>
                  </a:ext>
                </a:extLst>
              </p:cNvPr>
              <p:cNvCxnSpPr/>
              <p:nvPr/>
            </p:nvCxnSpPr>
            <p:spPr>
              <a:xfrm>
                <a:off x="5934860" y="4228704"/>
                <a:ext cx="3177938" cy="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939CE5-D558-4CA5-B017-60C6047D762F}"/>
                </a:ext>
              </a:extLst>
            </p:cNvPr>
            <p:cNvCxnSpPr/>
            <p:nvPr/>
          </p:nvCxnSpPr>
          <p:spPr>
            <a:xfrm>
              <a:off x="2136342" y="2597150"/>
              <a:ext cx="3177938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9A581E-6E86-4601-B83C-A7E2104BC4B7}"/>
                  </a:ext>
                </a:extLst>
              </p:cNvPr>
              <p:cNvSpPr txBox="1"/>
              <p:nvPr/>
            </p:nvSpPr>
            <p:spPr>
              <a:xfrm>
                <a:off x="3316016" y="1975654"/>
                <a:ext cx="424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9A581E-6E86-4601-B83C-A7E2104BC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016" y="1975654"/>
                <a:ext cx="424027" cy="276999"/>
              </a:xfrm>
              <a:prstGeom prst="rect">
                <a:avLst/>
              </a:prstGeom>
              <a:blipFill>
                <a:blip r:embed="rId2"/>
                <a:stretch>
                  <a:fillRect l="-12857" r="-2857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1352D9-DE4A-4ABE-8727-9C27165DBC10}"/>
              </a:ext>
            </a:extLst>
          </p:cNvPr>
          <p:cNvCxnSpPr>
            <a:cxnSpLocks/>
          </p:cNvCxnSpPr>
          <p:nvPr/>
        </p:nvCxnSpPr>
        <p:spPr>
          <a:xfrm>
            <a:off x="4597029" y="2602223"/>
            <a:ext cx="4657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42C366-E815-480A-801D-2C9D0C6B477B}"/>
                  </a:ext>
                </a:extLst>
              </p:cNvPr>
              <p:cNvSpPr txBox="1"/>
              <p:nvPr/>
            </p:nvSpPr>
            <p:spPr>
              <a:xfrm>
                <a:off x="4637789" y="2209394"/>
                <a:ext cx="818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42C366-E815-480A-801D-2C9D0C6B4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789" y="2209394"/>
                <a:ext cx="818429" cy="276999"/>
              </a:xfrm>
              <a:prstGeom prst="rect">
                <a:avLst/>
              </a:prstGeom>
              <a:blipFill>
                <a:blip r:embed="rId3"/>
                <a:stretch>
                  <a:fillRect l="-6716" r="-5970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B7D393A-06DF-48DD-8DCC-E6070349FBEC}"/>
              </a:ext>
            </a:extLst>
          </p:cNvPr>
          <p:cNvSpPr>
            <a:spLocks noChangeAspect="1"/>
          </p:cNvSpPr>
          <p:nvPr/>
        </p:nvSpPr>
        <p:spPr>
          <a:xfrm>
            <a:off x="1663581" y="2915331"/>
            <a:ext cx="439200" cy="43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226656-706D-4C2F-A79C-1838E432955A}"/>
              </a:ext>
            </a:extLst>
          </p:cNvPr>
          <p:cNvCxnSpPr>
            <a:cxnSpLocks/>
          </p:cNvCxnSpPr>
          <p:nvPr/>
        </p:nvCxnSpPr>
        <p:spPr>
          <a:xfrm>
            <a:off x="1888188" y="3131318"/>
            <a:ext cx="2720631" cy="10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CAD30A5-3BC1-4973-BF56-7E6DF37EC471}"/>
              </a:ext>
            </a:extLst>
          </p:cNvPr>
          <p:cNvSpPr>
            <a:spLocks noChangeAspect="1"/>
          </p:cNvSpPr>
          <p:nvPr/>
        </p:nvSpPr>
        <p:spPr>
          <a:xfrm>
            <a:off x="4389220" y="2908210"/>
            <a:ext cx="439199" cy="43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CCAC6D-FE24-4CE2-8ADC-701C000D5780}"/>
              </a:ext>
            </a:extLst>
          </p:cNvPr>
          <p:cNvSpPr/>
          <p:nvPr/>
        </p:nvSpPr>
        <p:spPr>
          <a:xfrm>
            <a:off x="-1883167" y="2883937"/>
            <a:ext cx="487748" cy="4877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5DF6C2-6771-4D0D-A743-181C314D8957}"/>
              </a:ext>
            </a:extLst>
          </p:cNvPr>
          <p:cNvCxnSpPr/>
          <p:nvPr/>
        </p:nvCxnSpPr>
        <p:spPr>
          <a:xfrm>
            <a:off x="-1639293" y="3127810"/>
            <a:ext cx="35345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919B3A-23EC-40D9-B51A-FE80C71730A4}"/>
              </a:ext>
            </a:extLst>
          </p:cNvPr>
          <p:cNvCxnSpPr/>
          <p:nvPr/>
        </p:nvCxnSpPr>
        <p:spPr>
          <a:xfrm flipH="1">
            <a:off x="1419764" y="3452812"/>
            <a:ext cx="857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50DB3A-EE46-4E26-8050-85182B696F6F}"/>
              </a:ext>
            </a:extLst>
          </p:cNvPr>
          <p:cNvCxnSpPr>
            <a:cxnSpLocks/>
          </p:cNvCxnSpPr>
          <p:nvPr/>
        </p:nvCxnSpPr>
        <p:spPr>
          <a:xfrm>
            <a:off x="4597029" y="3452812"/>
            <a:ext cx="755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2100D0-FE86-489C-A743-874B512D96F8}"/>
                  </a:ext>
                </a:extLst>
              </p:cNvPr>
              <p:cNvSpPr txBox="1"/>
              <p:nvPr/>
            </p:nvSpPr>
            <p:spPr>
              <a:xfrm>
                <a:off x="1528468" y="3506920"/>
                <a:ext cx="709425" cy="345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2100D0-FE86-489C-A743-874B512D9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468" y="3506920"/>
                <a:ext cx="709425" cy="345223"/>
              </a:xfrm>
              <a:prstGeom prst="rect">
                <a:avLst/>
              </a:prstGeom>
              <a:blipFill>
                <a:blip r:embed="rId4"/>
                <a:stretch>
                  <a:fillRect l="-7759" t="-36842" r="-2586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6F1C97-5F2E-446A-B6FD-3936315F186E}"/>
                  </a:ext>
                </a:extLst>
              </p:cNvPr>
              <p:cNvSpPr txBox="1"/>
              <p:nvPr/>
            </p:nvSpPr>
            <p:spPr>
              <a:xfrm>
                <a:off x="4265514" y="3510591"/>
                <a:ext cx="709425" cy="345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6F1C97-5F2E-446A-B6FD-3936315F1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514" y="3510591"/>
                <a:ext cx="709425" cy="345223"/>
              </a:xfrm>
              <a:prstGeom prst="rect">
                <a:avLst/>
              </a:prstGeom>
              <a:blipFill>
                <a:blip r:embed="rId5"/>
                <a:stretch>
                  <a:fillRect l="-7759" t="-38596" r="-862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F51E6E1-835A-4FA7-9A68-DAD812D63E04}"/>
                  </a:ext>
                </a:extLst>
              </p:cNvPr>
              <p:cNvSpPr txBox="1"/>
              <p:nvPr/>
            </p:nvSpPr>
            <p:spPr>
              <a:xfrm>
                <a:off x="2764394" y="4415012"/>
                <a:ext cx="1551900" cy="345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dirty="0"/>
                  <a:t>=-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F51E6E1-835A-4FA7-9A68-DAD812D63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394" y="4415012"/>
                <a:ext cx="1551900" cy="345223"/>
              </a:xfrm>
              <a:prstGeom prst="rect">
                <a:avLst/>
              </a:prstGeom>
              <a:blipFill>
                <a:blip r:embed="rId6"/>
                <a:stretch>
                  <a:fillRect l="-5098" t="-36842" r="-1176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7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9FF6EC9-4BE1-42E4-95DE-FD55E1B8B7AB}"/>
              </a:ext>
            </a:extLst>
          </p:cNvPr>
          <p:cNvGrpSpPr/>
          <p:nvPr/>
        </p:nvGrpSpPr>
        <p:grpSpPr>
          <a:xfrm>
            <a:off x="1665581" y="1404693"/>
            <a:ext cx="7128858" cy="1949839"/>
            <a:chOff x="1917073" y="1300154"/>
            <a:chExt cx="7128858" cy="194983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D4D249C-19E9-4A64-ACFB-F755A8515DE6}"/>
                </a:ext>
              </a:extLst>
            </p:cNvPr>
            <p:cNvSpPr/>
            <p:nvPr/>
          </p:nvSpPr>
          <p:spPr>
            <a:xfrm>
              <a:off x="1917073" y="2811454"/>
              <a:ext cx="438539" cy="438539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8727E88-8A77-4126-B88A-64E4389CD5B7}"/>
                </a:ext>
              </a:extLst>
            </p:cNvPr>
            <p:cNvSpPr/>
            <p:nvPr/>
          </p:nvSpPr>
          <p:spPr>
            <a:xfrm>
              <a:off x="5095013" y="2811453"/>
              <a:ext cx="438539" cy="438539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1DB4D9D-E235-4E44-9DB4-AEE49A4F25CA}"/>
                </a:ext>
              </a:extLst>
            </p:cNvPr>
            <p:cNvGrpSpPr/>
            <p:nvPr/>
          </p:nvGrpSpPr>
          <p:grpSpPr>
            <a:xfrm>
              <a:off x="7162173" y="1300154"/>
              <a:ext cx="438539" cy="438539"/>
              <a:chOff x="1764673" y="2659054"/>
              <a:chExt cx="438539" cy="43853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A3A5351-1E67-4E50-833C-10555060671D}"/>
                  </a:ext>
                </a:extLst>
              </p:cNvPr>
              <p:cNvSpPr/>
              <p:nvPr/>
            </p:nvSpPr>
            <p:spPr>
              <a:xfrm>
                <a:off x="1764673" y="2659054"/>
                <a:ext cx="438539" cy="4385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8FA62C5-5632-4FBD-9C37-AD64E138F1DB}"/>
                  </a:ext>
                </a:extLst>
              </p:cNvPr>
              <p:cNvCxnSpPr>
                <a:stCxn id="30" idx="0"/>
                <a:endCxn id="30" idx="4"/>
              </p:cNvCxnSpPr>
              <p:nvPr/>
            </p:nvCxnSpPr>
            <p:spPr>
              <a:xfrm>
                <a:off x="1983943" y="2659054"/>
                <a:ext cx="0" cy="43853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85DFB97-4FE2-416D-BC4B-854E597FC497}"/>
                  </a:ext>
                </a:extLst>
              </p:cNvPr>
              <p:cNvCxnSpPr>
                <a:stCxn id="30" idx="2"/>
                <a:endCxn id="30" idx="6"/>
              </p:cNvCxnSpPr>
              <p:nvPr/>
            </p:nvCxnSpPr>
            <p:spPr>
              <a:xfrm>
                <a:off x="1764673" y="2878324"/>
                <a:ext cx="43853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7543A57-439C-40E4-8C94-AF52E4E77D77}"/>
                </a:ext>
              </a:extLst>
            </p:cNvPr>
            <p:cNvCxnSpPr>
              <a:cxnSpLocks/>
            </p:cNvCxnSpPr>
            <p:nvPr/>
          </p:nvCxnSpPr>
          <p:spPr>
            <a:xfrm>
              <a:off x="2136342" y="3030722"/>
              <a:ext cx="3177938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2467C33-CBBE-43A1-971E-EA97297454FC}"/>
                </a:ext>
              </a:extLst>
            </p:cNvPr>
            <p:cNvGrpSpPr/>
            <p:nvPr/>
          </p:nvGrpSpPr>
          <p:grpSpPr>
            <a:xfrm>
              <a:off x="5095013" y="2805475"/>
              <a:ext cx="3950918" cy="444518"/>
              <a:chOff x="5381152" y="4009435"/>
              <a:chExt cx="3950918" cy="44451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A5E7D32-DADD-4B09-B327-94E0EABA5E97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1CF32EF-E723-4E57-B3C0-211973C47299}"/>
                  </a:ext>
                </a:extLst>
              </p:cNvPr>
              <p:cNvSpPr/>
              <p:nvPr/>
            </p:nvSpPr>
            <p:spPr>
              <a:xfrm>
                <a:off x="8893531" y="4009435"/>
                <a:ext cx="438539" cy="4385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E095C39-DE00-4B54-A8AF-B8677006F425}"/>
                  </a:ext>
                </a:extLst>
              </p:cNvPr>
              <p:cNvCxnSpPr/>
              <p:nvPr/>
            </p:nvCxnSpPr>
            <p:spPr>
              <a:xfrm>
                <a:off x="5934860" y="4228704"/>
                <a:ext cx="3177938" cy="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939CE5-D558-4CA5-B017-60C6047D762F}"/>
                </a:ext>
              </a:extLst>
            </p:cNvPr>
            <p:cNvCxnSpPr/>
            <p:nvPr/>
          </p:nvCxnSpPr>
          <p:spPr>
            <a:xfrm>
              <a:off x="2136342" y="2597150"/>
              <a:ext cx="3177938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AFA1F1-9E2A-46AA-B7F8-8E93B8358D6B}"/>
              </a:ext>
            </a:extLst>
          </p:cNvPr>
          <p:cNvGrpSpPr/>
          <p:nvPr/>
        </p:nvGrpSpPr>
        <p:grpSpPr>
          <a:xfrm>
            <a:off x="7009773" y="1147754"/>
            <a:ext cx="438539" cy="438539"/>
            <a:chOff x="1764673" y="2659054"/>
            <a:chExt cx="438539" cy="43853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7DED4F6-914A-464E-8A33-A7AF7D8D58A0}"/>
                </a:ext>
              </a:extLst>
            </p:cNvPr>
            <p:cNvSpPr/>
            <p:nvPr/>
          </p:nvSpPr>
          <p:spPr>
            <a:xfrm>
              <a:off x="1764673" y="265905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B5BA3AF-8873-4D76-9525-0E2832B3680E}"/>
                </a:ext>
              </a:extLst>
            </p:cNvPr>
            <p:cNvCxnSpPr>
              <a:stCxn id="23" idx="0"/>
              <a:endCxn id="23" idx="4"/>
            </p:cNvCxnSpPr>
            <p:nvPr/>
          </p:nvCxnSpPr>
          <p:spPr>
            <a:xfrm>
              <a:off x="1983943" y="2659054"/>
              <a:ext cx="0" cy="438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E77EEF-AE88-4F68-88FE-D20319B533AE}"/>
                </a:ext>
              </a:extLst>
            </p:cNvPr>
            <p:cNvCxnSpPr>
              <a:stCxn id="23" idx="2"/>
              <a:endCxn id="23" idx="6"/>
            </p:cNvCxnSpPr>
            <p:nvPr/>
          </p:nvCxnSpPr>
          <p:spPr>
            <a:xfrm>
              <a:off x="1764673" y="2878324"/>
              <a:ext cx="4385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9A581E-6E86-4601-B83C-A7E2104BC4B7}"/>
                  </a:ext>
                </a:extLst>
              </p:cNvPr>
              <p:cNvSpPr txBox="1"/>
              <p:nvPr/>
            </p:nvSpPr>
            <p:spPr>
              <a:xfrm>
                <a:off x="3316016" y="1975654"/>
                <a:ext cx="424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9A581E-6E86-4601-B83C-A7E2104BC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016" y="1975654"/>
                <a:ext cx="424027" cy="276999"/>
              </a:xfrm>
              <a:prstGeom prst="rect">
                <a:avLst/>
              </a:prstGeom>
              <a:blipFill>
                <a:blip r:embed="rId2"/>
                <a:stretch>
                  <a:fillRect l="-12857" r="-2857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1352D9-DE4A-4ABE-8727-9C27165DBC10}"/>
              </a:ext>
            </a:extLst>
          </p:cNvPr>
          <p:cNvCxnSpPr>
            <a:cxnSpLocks/>
          </p:cNvCxnSpPr>
          <p:nvPr/>
        </p:nvCxnSpPr>
        <p:spPr>
          <a:xfrm>
            <a:off x="5060729" y="2701689"/>
            <a:ext cx="36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42C366-E815-480A-801D-2C9D0C6B477B}"/>
                  </a:ext>
                </a:extLst>
              </p:cNvPr>
              <p:cNvSpPr txBox="1"/>
              <p:nvPr/>
            </p:nvSpPr>
            <p:spPr>
              <a:xfrm>
                <a:off x="5102167" y="2314348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b="0" dirty="0"/>
                  <a:t>L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42C366-E815-480A-801D-2C9D0C6B4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167" y="2314348"/>
                <a:ext cx="235642" cy="276999"/>
              </a:xfrm>
              <a:prstGeom prst="rect">
                <a:avLst/>
              </a:prstGeom>
              <a:blipFill>
                <a:blip r:embed="rId3"/>
                <a:stretch>
                  <a:fillRect l="-35897" t="-28889" r="-56410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B7D393A-06DF-48DD-8DCC-E6070349FBEC}"/>
              </a:ext>
            </a:extLst>
          </p:cNvPr>
          <p:cNvSpPr>
            <a:spLocks noChangeAspect="1"/>
          </p:cNvSpPr>
          <p:nvPr/>
        </p:nvSpPr>
        <p:spPr>
          <a:xfrm>
            <a:off x="1663581" y="2915331"/>
            <a:ext cx="439200" cy="43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226656-706D-4C2F-A79C-1838E432955A}"/>
              </a:ext>
            </a:extLst>
          </p:cNvPr>
          <p:cNvCxnSpPr>
            <a:cxnSpLocks/>
          </p:cNvCxnSpPr>
          <p:nvPr/>
        </p:nvCxnSpPr>
        <p:spPr>
          <a:xfrm>
            <a:off x="1888188" y="3131318"/>
            <a:ext cx="35345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CAD30A5-3BC1-4973-BF56-7E6DF37EC471}"/>
              </a:ext>
            </a:extLst>
          </p:cNvPr>
          <p:cNvSpPr>
            <a:spLocks noChangeAspect="1"/>
          </p:cNvSpPr>
          <p:nvPr/>
        </p:nvSpPr>
        <p:spPr>
          <a:xfrm>
            <a:off x="5219988" y="2914577"/>
            <a:ext cx="439199" cy="43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CCAC6D-FE24-4CE2-8ADC-701C000D5780}"/>
              </a:ext>
            </a:extLst>
          </p:cNvPr>
          <p:cNvSpPr/>
          <p:nvPr/>
        </p:nvSpPr>
        <p:spPr>
          <a:xfrm>
            <a:off x="-1883167" y="2883937"/>
            <a:ext cx="487748" cy="4877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5DF6C2-6771-4D0D-A743-181C314D8957}"/>
              </a:ext>
            </a:extLst>
          </p:cNvPr>
          <p:cNvCxnSpPr/>
          <p:nvPr/>
        </p:nvCxnSpPr>
        <p:spPr>
          <a:xfrm>
            <a:off x="-1639293" y="3127810"/>
            <a:ext cx="35345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919B3A-23EC-40D9-B51A-FE80C71730A4}"/>
              </a:ext>
            </a:extLst>
          </p:cNvPr>
          <p:cNvCxnSpPr/>
          <p:nvPr/>
        </p:nvCxnSpPr>
        <p:spPr>
          <a:xfrm flipH="1">
            <a:off x="4597029" y="3581400"/>
            <a:ext cx="857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50DB3A-EE46-4E26-8050-85182B696F6F}"/>
              </a:ext>
            </a:extLst>
          </p:cNvPr>
          <p:cNvCxnSpPr>
            <a:cxnSpLocks/>
          </p:cNvCxnSpPr>
          <p:nvPr/>
        </p:nvCxnSpPr>
        <p:spPr>
          <a:xfrm>
            <a:off x="1822280" y="3581400"/>
            <a:ext cx="755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2100D0-FE86-489C-A743-874B512D96F8}"/>
                  </a:ext>
                </a:extLst>
              </p:cNvPr>
              <p:cNvSpPr txBox="1"/>
              <p:nvPr/>
            </p:nvSpPr>
            <p:spPr>
              <a:xfrm>
                <a:off x="1848304" y="3750540"/>
                <a:ext cx="709425" cy="345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2100D0-FE86-489C-A743-874B512D9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304" y="3750540"/>
                <a:ext cx="709425" cy="345223"/>
              </a:xfrm>
              <a:prstGeom prst="rect">
                <a:avLst/>
              </a:prstGeom>
              <a:blipFill>
                <a:blip r:embed="rId4"/>
                <a:stretch>
                  <a:fillRect l="-6838" t="-36842" r="-1709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6F1C97-5F2E-446A-B6FD-3936315F186E}"/>
                  </a:ext>
                </a:extLst>
              </p:cNvPr>
              <p:cNvSpPr txBox="1"/>
              <p:nvPr/>
            </p:nvSpPr>
            <p:spPr>
              <a:xfrm>
                <a:off x="4747454" y="3750539"/>
                <a:ext cx="709425" cy="345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6F1C97-5F2E-446A-B6FD-3936315F1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4" y="3750539"/>
                <a:ext cx="709425" cy="345223"/>
              </a:xfrm>
              <a:prstGeom prst="rect">
                <a:avLst/>
              </a:prstGeom>
              <a:blipFill>
                <a:blip r:embed="rId5"/>
                <a:stretch>
                  <a:fillRect l="-7759" t="-36842" r="-862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F51E6E1-835A-4FA7-9A68-DAD812D63E04}"/>
                  </a:ext>
                </a:extLst>
              </p:cNvPr>
              <p:cNvSpPr txBox="1"/>
              <p:nvPr/>
            </p:nvSpPr>
            <p:spPr>
              <a:xfrm>
                <a:off x="2764394" y="4415012"/>
                <a:ext cx="1551900" cy="345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dirty="0"/>
                  <a:t>=-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F51E6E1-835A-4FA7-9A68-DAD812D63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394" y="4415012"/>
                <a:ext cx="1551900" cy="345223"/>
              </a:xfrm>
              <a:prstGeom prst="rect">
                <a:avLst/>
              </a:prstGeom>
              <a:blipFill>
                <a:blip r:embed="rId6"/>
                <a:stretch>
                  <a:fillRect l="-5098" t="-36842" r="-1176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61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9A780A5-6330-4D87-8AD2-82BB13B72030}"/>
              </a:ext>
            </a:extLst>
          </p:cNvPr>
          <p:cNvGrpSpPr/>
          <p:nvPr/>
        </p:nvGrpSpPr>
        <p:grpSpPr>
          <a:xfrm>
            <a:off x="599602" y="3367388"/>
            <a:ext cx="4305773" cy="143590"/>
            <a:chOff x="599602" y="3072438"/>
            <a:chExt cx="13150299" cy="4385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A24ACB3-E39A-4D1C-80C2-741B3F8374CC}"/>
                </a:ext>
              </a:extLst>
            </p:cNvPr>
            <p:cNvGrpSpPr/>
            <p:nvPr/>
          </p:nvGrpSpPr>
          <p:grpSpPr>
            <a:xfrm>
              <a:off x="599602" y="3072438"/>
              <a:ext cx="3616479" cy="438540"/>
              <a:chOff x="5381152" y="4015413"/>
              <a:chExt cx="3616479" cy="43854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CAD30A5-3BC1-4973-BF56-7E6DF37EC471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1766AAC-5A73-43A8-9560-26C2FE22A2C9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587C85E-1BB9-4D5D-9BC8-1147101B4BDB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1654C79-83FB-494F-BB1E-CCC004F8FFAA}"/>
                </a:ext>
              </a:extLst>
            </p:cNvPr>
            <p:cNvGrpSpPr/>
            <p:nvPr/>
          </p:nvGrpSpPr>
          <p:grpSpPr>
            <a:xfrm>
              <a:off x="3777542" y="3072438"/>
              <a:ext cx="3616479" cy="438540"/>
              <a:chOff x="5381152" y="4015413"/>
              <a:chExt cx="3616479" cy="43854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93E5747-93FB-409D-BD92-9771ADC5B543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43EBE01-48CE-4A57-80EF-7AE7FB38C517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27AD443-62CD-4028-9F62-9109121F51F6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622D23F-B746-4D9C-A314-B23E0BC2237B}"/>
                </a:ext>
              </a:extLst>
            </p:cNvPr>
            <p:cNvGrpSpPr/>
            <p:nvPr/>
          </p:nvGrpSpPr>
          <p:grpSpPr>
            <a:xfrm>
              <a:off x="6955482" y="3072438"/>
              <a:ext cx="3616479" cy="438540"/>
              <a:chOff x="5381152" y="4015413"/>
              <a:chExt cx="3616479" cy="43854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A2482F0-AD9E-4EE1-BE53-A61677A4C811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73E55B0-818D-4329-9EF0-7F8F1A1FFF4D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1EBADFF-6E04-45B9-8536-FD4C95C1C7B3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3E84F6B-920E-4B5F-A163-B471326821B2}"/>
                </a:ext>
              </a:extLst>
            </p:cNvPr>
            <p:cNvGrpSpPr/>
            <p:nvPr/>
          </p:nvGrpSpPr>
          <p:grpSpPr>
            <a:xfrm>
              <a:off x="10133422" y="3072438"/>
              <a:ext cx="3616479" cy="438540"/>
              <a:chOff x="5381152" y="4015413"/>
              <a:chExt cx="3616479" cy="43854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2F47077-D906-4812-8B98-34774BFF64B1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804EF34-03EB-409D-8DE9-C58BA282441F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2C1FD17-B3FA-4B68-9D5B-85151045F165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E37F3E1-AEDA-4E44-B211-506B896A64AA}"/>
              </a:ext>
            </a:extLst>
          </p:cNvPr>
          <p:cNvGrpSpPr/>
          <p:nvPr/>
        </p:nvGrpSpPr>
        <p:grpSpPr>
          <a:xfrm>
            <a:off x="4761785" y="3367388"/>
            <a:ext cx="4305773" cy="143590"/>
            <a:chOff x="599602" y="3072438"/>
            <a:chExt cx="13150299" cy="43854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39EBB74-A8C1-4BD8-885A-975C2F4960F7}"/>
                </a:ext>
              </a:extLst>
            </p:cNvPr>
            <p:cNvGrpSpPr/>
            <p:nvPr/>
          </p:nvGrpSpPr>
          <p:grpSpPr>
            <a:xfrm>
              <a:off x="599602" y="3072438"/>
              <a:ext cx="3616479" cy="438540"/>
              <a:chOff x="5381152" y="4015413"/>
              <a:chExt cx="3616479" cy="43854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C3CB3E5-AF11-4162-A992-3587BBFB2FB5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61DEDE4-BB5E-4688-919F-182F66AFF653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5D239BC-BE52-432F-BFCE-5810181D8514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FE0249D-CF0A-49E7-A8F8-308B8096DD55}"/>
                </a:ext>
              </a:extLst>
            </p:cNvPr>
            <p:cNvGrpSpPr/>
            <p:nvPr/>
          </p:nvGrpSpPr>
          <p:grpSpPr>
            <a:xfrm>
              <a:off x="3777542" y="3072438"/>
              <a:ext cx="3616479" cy="438540"/>
              <a:chOff x="5381152" y="4015413"/>
              <a:chExt cx="3616479" cy="43854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35EC36B-6541-4042-84D6-0135846F158C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789F538-FC73-4CB4-9BEB-461FA7C7787F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0EE811F-5E27-43C6-A270-39EA883E5F34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DB9122-FB25-4A9A-8959-22069381C27F}"/>
                </a:ext>
              </a:extLst>
            </p:cNvPr>
            <p:cNvGrpSpPr/>
            <p:nvPr/>
          </p:nvGrpSpPr>
          <p:grpSpPr>
            <a:xfrm>
              <a:off x="6955482" y="3072438"/>
              <a:ext cx="3616479" cy="438540"/>
              <a:chOff x="5381152" y="4015413"/>
              <a:chExt cx="3616479" cy="43854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1B141F9-CE30-44DE-9A46-9C72C18BBA47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71CD314-E5D9-467C-9A35-CEC4B5D8AD85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F4828FA-7DE6-482F-A82B-9D963B8BBF8D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2E1A8A9-61E1-4765-8881-781D138F865E}"/>
                </a:ext>
              </a:extLst>
            </p:cNvPr>
            <p:cNvGrpSpPr/>
            <p:nvPr/>
          </p:nvGrpSpPr>
          <p:grpSpPr>
            <a:xfrm>
              <a:off x="10133422" y="3072438"/>
              <a:ext cx="3616479" cy="438540"/>
              <a:chOff x="5381152" y="4015413"/>
              <a:chExt cx="3616479" cy="43854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ED0A3E8-3DE1-4D5B-A85F-C13582146A27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32ED8DA-81E2-4B1B-8009-567BAC1CD1A1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7FD8748-80B9-458E-8221-67386388CC02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8467E6-CE8E-4F08-B6B8-0B8FD883F84A}"/>
              </a:ext>
            </a:extLst>
          </p:cNvPr>
          <p:cNvCxnSpPr>
            <a:cxnSpLocks/>
          </p:cNvCxnSpPr>
          <p:nvPr/>
        </p:nvCxnSpPr>
        <p:spPr>
          <a:xfrm>
            <a:off x="599602" y="2552700"/>
            <a:ext cx="846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854269C-3A60-40ED-ACAA-926CF20A539B}"/>
                  </a:ext>
                </a:extLst>
              </p:cNvPr>
              <p:cNvSpPr txBox="1"/>
              <p:nvPr/>
            </p:nvSpPr>
            <p:spPr>
              <a:xfrm>
                <a:off x="4814837" y="2173100"/>
                <a:ext cx="18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854269C-3A60-40ED-ACAA-926CF20A5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837" y="2173100"/>
                <a:ext cx="181075" cy="276999"/>
              </a:xfrm>
              <a:prstGeom prst="rect">
                <a:avLst/>
              </a:prstGeom>
              <a:blipFill>
                <a:blip r:embed="rId2"/>
                <a:stretch>
                  <a:fillRect l="-33333" r="-23333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8575D3D-2D74-4A8F-B580-BA0A4FE296D1}"/>
                  </a:ext>
                </a:extLst>
              </p:cNvPr>
              <p:cNvSpPr txBox="1"/>
              <p:nvPr/>
            </p:nvSpPr>
            <p:spPr>
              <a:xfrm>
                <a:off x="743192" y="147185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8575D3D-2D74-4A8F-B580-BA0A4FE29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92" y="1471854"/>
                <a:ext cx="656462" cy="276999"/>
              </a:xfrm>
              <a:prstGeom prst="rect">
                <a:avLst/>
              </a:prstGeom>
              <a:blipFill>
                <a:blip r:embed="rId3"/>
                <a:stretch>
                  <a:fillRect l="-8333" r="-740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2B529501-4F70-4988-95EE-F5DD3F1C06F0}"/>
              </a:ext>
            </a:extLst>
          </p:cNvPr>
          <p:cNvGrpSpPr/>
          <p:nvPr/>
        </p:nvGrpSpPr>
        <p:grpSpPr>
          <a:xfrm>
            <a:off x="3720503" y="3367388"/>
            <a:ext cx="4305773" cy="143590"/>
            <a:chOff x="599602" y="3072438"/>
            <a:chExt cx="13150299" cy="43854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2E267F3-9CB2-4C1E-ABE6-2182345EF1F6}"/>
                </a:ext>
              </a:extLst>
            </p:cNvPr>
            <p:cNvGrpSpPr/>
            <p:nvPr/>
          </p:nvGrpSpPr>
          <p:grpSpPr>
            <a:xfrm>
              <a:off x="599602" y="3072438"/>
              <a:ext cx="3616479" cy="438540"/>
              <a:chOff x="5381152" y="4015413"/>
              <a:chExt cx="3616479" cy="43854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C52ACF2-0D7D-4DC6-8140-7B9A72FCCBB0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75AC427-96BC-479A-822C-DBB4B035C139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61DCB5E-05FD-4A58-BF66-E0B97B323C7C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FC8EAB8-76E1-4A75-87D3-9A1C24916C1A}"/>
                </a:ext>
              </a:extLst>
            </p:cNvPr>
            <p:cNvGrpSpPr/>
            <p:nvPr/>
          </p:nvGrpSpPr>
          <p:grpSpPr>
            <a:xfrm>
              <a:off x="3777542" y="3072438"/>
              <a:ext cx="3616479" cy="438540"/>
              <a:chOff x="5381152" y="4015413"/>
              <a:chExt cx="3616479" cy="43854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D29131A-DC7D-424B-8171-10F2F7121AD5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A4C0030-4D65-412C-AEC3-773CBDCA0B4B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31DE45A-D6A7-466B-9CB9-D86D7E58624D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B390D04-18DF-413F-94FC-AC3A409FBC79}"/>
                </a:ext>
              </a:extLst>
            </p:cNvPr>
            <p:cNvGrpSpPr/>
            <p:nvPr/>
          </p:nvGrpSpPr>
          <p:grpSpPr>
            <a:xfrm>
              <a:off x="6955482" y="3072438"/>
              <a:ext cx="3616479" cy="438540"/>
              <a:chOff x="5381152" y="4015413"/>
              <a:chExt cx="3616479" cy="438540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621B09A-5982-4A88-A8E3-3B3439AEB2A2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F841931-1FAF-4324-8AD3-3235F2764041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732E9FB-3738-4D93-A92C-879F9354E54E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AAA26A5-A937-4AF0-8653-5ED74BCC3DBD}"/>
                </a:ext>
              </a:extLst>
            </p:cNvPr>
            <p:cNvGrpSpPr/>
            <p:nvPr/>
          </p:nvGrpSpPr>
          <p:grpSpPr>
            <a:xfrm>
              <a:off x="10133422" y="3072438"/>
              <a:ext cx="3616479" cy="438540"/>
              <a:chOff x="5381152" y="4015413"/>
              <a:chExt cx="3616479" cy="438540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5B4F17E-815F-4109-8369-CAA3B2B47696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20DA184-3416-45E8-B602-C2127CA9F721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AC3A6D1-4765-4A12-8C84-4431EE8D1F68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Oval 108">
            <a:extLst>
              <a:ext uri="{FF2B5EF4-FFF2-40B4-BE49-F238E27FC236}">
                <a16:creationId xmlns:a16="http://schemas.microsoft.com/office/drawing/2014/main" id="{FC00E266-CF08-43DD-BC18-BB44606401E8}"/>
              </a:ext>
            </a:extLst>
          </p:cNvPr>
          <p:cNvSpPr/>
          <p:nvPr/>
        </p:nvSpPr>
        <p:spPr>
          <a:xfrm>
            <a:off x="3799789" y="2385027"/>
            <a:ext cx="2067580" cy="206758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73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9564418-A0C6-4E18-8A4F-B45343813CAE}"/>
              </a:ext>
            </a:extLst>
          </p:cNvPr>
          <p:cNvGrpSpPr/>
          <p:nvPr/>
        </p:nvGrpSpPr>
        <p:grpSpPr>
          <a:xfrm>
            <a:off x="1164752" y="1811638"/>
            <a:ext cx="1184136" cy="143590"/>
            <a:chOff x="5381152" y="4015413"/>
            <a:chExt cx="3616479" cy="4385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5337A3B-C102-4126-AED9-1C37225FB644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1A8A87-440A-41E5-BE00-A269837DFDED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F65221-2A9B-47CA-957C-D57429F5ED76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DD4FA6-5813-40B8-8C12-0A6BB8113835}"/>
              </a:ext>
            </a:extLst>
          </p:cNvPr>
          <p:cNvGrpSpPr/>
          <p:nvPr/>
        </p:nvGrpSpPr>
        <p:grpSpPr>
          <a:xfrm>
            <a:off x="2205298" y="1811638"/>
            <a:ext cx="1184136" cy="143590"/>
            <a:chOff x="5381152" y="4015413"/>
            <a:chExt cx="3616479" cy="4385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DFF7E3B-7100-43F4-849D-536D3982F793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6B12F3-967C-496F-AD60-61D59DFFE9F4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28A2C70-0A00-4059-843C-03D2947AD354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4166EC-CF3E-4E60-A9F4-4DF4EF727878}"/>
              </a:ext>
            </a:extLst>
          </p:cNvPr>
          <p:cNvGrpSpPr/>
          <p:nvPr/>
        </p:nvGrpSpPr>
        <p:grpSpPr>
          <a:xfrm>
            <a:off x="3245844" y="1811638"/>
            <a:ext cx="1184136" cy="143590"/>
            <a:chOff x="5381152" y="4015413"/>
            <a:chExt cx="3616479" cy="4385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09B623-2964-47D6-96BD-5A81940168BA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126B55-1CCB-4EA8-B0BD-98B0469BB7A3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D5BB6A7-4790-48C3-B687-BC67C8A87BA0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B26B6BF-8897-4369-9939-3E95ADF51026}"/>
              </a:ext>
            </a:extLst>
          </p:cNvPr>
          <p:cNvGrpSpPr/>
          <p:nvPr/>
        </p:nvGrpSpPr>
        <p:grpSpPr>
          <a:xfrm rot="1402707">
            <a:off x="4245278" y="2015357"/>
            <a:ext cx="1184136" cy="143590"/>
            <a:chOff x="5381152" y="4015413"/>
            <a:chExt cx="3616479" cy="43854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E2C0AB0-D399-47D7-8725-10374BA675E3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421C970-3C95-4B7C-814A-A6F48F29A8F6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41710FC-F8A3-44F7-9E3B-30E7A01324E9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789171-1C1C-4E5C-8F2F-7C68839D8195}"/>
              </a:ext>
            </a:extLst>
          </p:cNvPr>
          <p:cNvGrpSpPr/>
          <p:nvPr/>
        </p:nvGrpSpPr>
        <p:grpSpPr>
          <a:xfrm rot="4207170">
            <a:off x="4783386" y="3010889"/>
            <a:ext cx="3121350" cy="903947"/>
            <a:chOff x="4797018" y="2797120"/>
            <a:chExt cx="3121350" cy="90394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185BAE2-EB6F-4E20-91FB-4D70F8C773CE}"/>
                </a:ext>
              </a:extLst>
            </p:cNvPr>
            <p:cNvGrpSpPr/>
            <p:nvPr/>
          </p:nvGrpSpPr>
          <p:grpSpPr>
            <a:xfrm rot="20314198">
              <a:off x="4797018" y="3557477"/>
              <a:ext cx="1184136" cy="143590"/>
              <a:chOff x="5381152" y="4015413"/>
              <a:chExt cx="3616479" cy="43854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603FD31-DABC-4828-9954-E015A6E262CF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2E7C179-B392-4C8B-947F-2FCD631B5936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0030B4B-10E0-46F8-93F5-A803B5071AFF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B910689-42D8-4D15-91C2-16F39674C00D}"/>
                </a:ext>
              </a:extLst>
            </p:cNvPr>
            <p:cNvGrpSpPr/>
            <p:nvPr/>
          </p:nvGrpSpPr>
          <p:grpSpPr>
            <a:xfrm rot="20314198">
              <a:off x="5765625" y="3177299"/>
              <a:ext cx="1184136" cy="143590"/>
              <a:chOff x="5381152" y="4015413"/>
              <a:chExt cx="3616479" cy="43854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A56940E-5786-4E6C-90FC-DC4D162912AB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E1D7F22-5774-45C2-9C17-D63531BC4041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6475216-4D07-4E61-AEEA-3969BBBC8AA2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C9CDEAA-D1B8-4F8C-AD59-8DCABAC2F6B9}"/>
                </a:ext>
              </a:extLst>
            </p:cNvPr>
            <p:cNvGrpSpPr/>
            <p:nvPr/>
          </p:nvGrpSpPr>
          <p:grpSpPr>
            <a:xfrm rot="20314198">
              <a:off x="6734232" y="2797120"/>
              <a:ext cx="1184136" cy="143590"/>
              <a:chOff x="5381152" y="4015413"/>
              <a:chExt cx="3616479" cy="43854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09CF2F3-EFDB-4C1D-9428-EAA38EE1567A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00293C2-F43C-4C46-A3DD-44A10AEB0305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45B9303-0F79-46B4-AA24-7E0946AFD5C0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DE453B-70E9-4959-A631-CF29BC1A7174}"/>
              </a:ext>
            </a:extLst>
          </p:cNvPr>
          <p:cNvGrpSpPr/>
          <p:nvPr/>
        </p:nvGrpSpPr>
        <p:grpSpPr>
          <a:xfrm rot="4207170">
            <a:off x="3408248" y="1447781"/>
            <a:ext cx="3121350" cy="903947"/>
            <a:chOff x="4797018" y="2797120"/>
            <a:chExt cx="3121350" cy="90394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3C3BD5-BB96-466A-990C-0F2F22502F99}"/>
                </a:ext>
              </a:extLst>
            </p:cNvPr>
            <p:cNvGrpSpPr/>
            <p:nvPr/>
          </p:nvGrpSpPr>
          <p:grpSpPr>
            <a:xfrm rot="20314198">
              <a:off x="4797018" y="3557477"/>
              <a:ext cx="1184136" cy="143590"/>
              <a:chOff x="5381152" y="4015413"/>
              <a:chExt cx="3616479" cy="43854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5A8625B-3D0D-4EC1-AE27-7F44837FBEE5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A7180302-6E28-4CA1-A4DB-EC454B3C2322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A78D263-4194-4EE0-95E4-4184ACD46FC6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090E996-2052-4BCC-A5C3-8B16CD5CF4D3}"/>
                </a:ext>
              </a:extLst>
            </p:cNvPr>
            <p:cNvGrpSpPr/>
            <p:nvPr/>
          </p:nvGrpSpPr>
          <p:grpSpPr>
            <a:xfrm rot="20314198">
              <a:off x="5765625" y="3177299"/>
              <a:ext cx="1184136" cy="143590"/>
              <a:chOff x="5381152" y="4015413"/>
              <a:chExt cx="3616479" cy="43854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5066479-370D-48CF-B0C0-6CD795EA472F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3344CDF-676D-4F5F-8364-7484D1DFDDCD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EEBB233-68BA-4C95-BD54-6F1E4B887CC7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088CE02-D70E-4323-B010-0DBDA04803FB}"/>
                </a:ext>
              </a:extLst>
            </p:cNvPr>
            <p:cNvGrpSpPr/>
            <p:nvPr/>
          </p:nvGrpSpPr>
          <p:grpSpPr>
            <a:xfrm rot="20314198">
              <a:off x="6734232" y="2797120"/>
              <a:ext cx="1184136" cy="143590"/>
              <a:chOff x="5381152" y="4015413"/>
              <a:chExt cx="3616479" cy="43854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5860E01-7022-410D-8623-A6E3CA8E272A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71E00D7-4244-43AC-8AE5-0063D018BDD5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166937C-BFA0-4355-A6DE-10AA6E304A8F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91CF461-7295-42C1-AC8D-D1326ABAF988}"/>
              </a:ext>
            </a:extLst>
          </p:cNvPr>
          <p:cNvGrpSpPr/>
          <p:nvPr/>
        </p:nvGrpSpPr>
        <p:grpSpPr>
          <a:xfrm>
            <a:off x="4283240" y="1818915"/>
            <a:ext cx="1184136" cy="143590"/>
            <a:chOff x="5381152" y="4015413"/>
            <a:chExt cx="3616479" cy="43854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8067187-ED69-430B-AF78-73D85ACDE2A3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E0B7775-82AC-4B17-850C-2D7C1A408B76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A2AAB43-90EE-4B26-B261-CD53AA4D2807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7180EFC-1A3D-4497-94B1-65E8263E3A59}"/>
              </a:ext>
            </a:extLst>
          </p:cNvPr>
          <p:cNvGrpSpPr/>
          <p:nvPr/>
        </p:nvGrpSpPr>
        <p:grpSpPr>
          <a:xfrm>
            <a:off x="5323786" y="1818915"/>
            <a:ext cx="1184136" cy="143590"/>
            <a:chOff x="5381152" y="4015413"/>
            <a:chExt cx="3616479" cy="4385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26C40CF-2058-45A0-AB35-363442F7D809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1033EED-E055-40CB-A13B-EF0645771E9E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96B1301-F91D-4CAE-B62A-36A70D8E18AB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525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59F3EA-B53D-4D67-B685-FE365CA30391}"/>
              </a:ext>
            </a:extLst>
          </p:cNvPr>
          <p:cNvCxnSpPr>
            <a:cxnSpLocks/>
          </p:cNvCxnSpPr>
          <p:nvPr/>
        </p:nvCxnSpPr>
        <p:spPr>
          <a:xfrm>
            <a:off x="5054226" y="1954202"/>
            <a:ext cx="2140096" cy="206272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5337A3B-C102-4126-AED9-1C37225FB644}"/>
              </a:ext>
            </a:extLst>
          </p:cNvPr>
          <p:cNvSpPr/>
          <p:nvPr/>
        </p:nvSpPr>
        <p:spPr>
          <a:xfrm rot="300223">
            <a:off x="1849304" y="1047907"/>
            <a:ext cx="143590" cy="143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1A8A87-440A-41E5-BE00-A269837DFDED}"/>
              </a:ext>
            </a:extLst>
          </p:cNvPr>
          <p:cNvSpPr/>
          <p:nvPr/>
        </p:nvSpPr>
        <p:spPr>
          <a:xfrm rot="300223">
            <a:off x="2885884" y="1138663"/>
            <a:ext cx="143590" cy="143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F65221-2A9B-47CA-957C-D57429F5ED76}"/>
              </a:ext>
            </a:extLst>
          </p:cNvPr>
          <p:cNvCxnSpPr/>
          <p:nvPr/>
        </p:nvCxnSpPr>
        <p:spPr>
          <a:xfrm rot="300223">
            <a:off x="1919116" y="1165080"/>
            <a:ext cx="1040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DFF7E3B-7100-43F4-849D-536D3982F793}"/>
              </a:ext>
            </a:extLst>
          </p:cNvPr>
          <p:cNvSpPr/>
          <p:nvPr/>
        </p:nvSpPr>
        <p:spPr>
          <a:xfrm rot="1234015">
            <a:off x="2885973" y="1128278"/>
            <a:ext cx="143590" cy="143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6B12F3-967C-496F-AD60-61D59DFFE9F4}"/>
              </a:ext>
            </a:extLst>
          </p:cNvPr>
          <p:cNvSpPr/>
          <p:nvPr/>
        </p:nvSpPr>
        <p:spPr>
          <a:xfrm rot="1234015">
            <a:off x="3860197" y="1493823"/>
            <a:ext cx="143590" cy="143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8A2C70-0A00-4059-843C-03D2947AD354}"/>
              </a:ext>
            </a:extLst>
          </p:cNvPr>
          <p:cNvCxnSpPr/>
          <p:nvPr/>
        </p:nvCxnSpPr>
        <p:spPr>
          <a:xfrm rot="1234015">
            <a:off x="2924607" y="1382845"/>
            <a:ext cx="1040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009B623-2964-47D6-96BD-5A81940168BA}"/>
              </a:ext>
            </a:extLst>
          </p:cNvPr>
          <p:cNvSpPr/>
          <p:nvPr/>
        </p:nvSpPr>
        <p:spPr>
          <a:xfrm rot="1800000">
            <a:off x="3858148" y="1498478"/>
            <a:ext cx="143590" cy="143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126B55-1CCB-4EA8-B0BD-98B0469BB7A3}"/>
              </a:ext>
            </a:extLst>
          </p:cNvPr>
          <p:cNvSpPr/>
          <p:nvPr/>
        </p:nvSpPr>
        <p:spPr>
          <a:xfrm rot="1800000">
            <a:off x="4759288" y="2018751"/>
            <a:ext cx="143590" cy="143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BB6A7-4790-48C3-B687-BC67C8A87BA0}"/>
              </a:ext>
            </a:extLst>
          </p:cNvPr>
          <p:cNvCxnSpPr/>
          <p:nvPr/>
        </p:nvCxnSpPr>
        <p:spPr>
          <a:xfrm rot="1800000">
            <a:off x="3860240" y="1830408"/>
            <a:ext cx="1040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E2C0AB0-D399-47D7-8725-10374BA675E3}"/>
              </a:ext>
            </a:extLst>
          </p:cNvPr>
          <p:cNvSpPr/>
          <p:nvPr/>
        </p:nvSpPr>
        <p:spPr>
          <a:xfrm rot="2636722">
            <a:off x="4757188" y="2022193"/>
            <a:ext cx="143590" cy="143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421C970-3C95-4B7C-814A-A6F48F29A8F6}"/>
              </a:ext>
            </a:extLst>
          </p:cNvPr>
          <p:cNvSpPr/>
          <p:nvPr/>
        </p:nvSpPr>
        <p:spPr>
          <a:xfrm rot="2636722">
            <a:off x="5506384" y="2744303"/>
            <a:ext cx="143590" cy="143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41710FC-F8A3-44F7-9E3B-30E7A01324E9}"/>
              </a:ext>
            </a:extLst>
          </p:cNvPr>
          <p:cNvCxnSpPr/>
          <p:nvPr/>
        </p:nvCxnSpPr>
        <p:spPr>
          <a:xfrm rot="2636722">
            <a:off x="4683308" y="2455042"/>
            <a:ext cx="1040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F66F738-84EA-4028-9FE1-614F26A6A4F4}"/>
              </a:ext>
            </a:extLst>
          </p:cNvPr>
          <p:cNvGrpSpPr/>
          <p:nvPr/>
        </p:nvGrpSpPr>
        <p:grpSpPr>
          <a:xfrm>
            <a:off x="1785782" y="890938"/>
            <a:ext cx="78582" cy="433387"/>
            <a:chOff x="1327334" y="1445884"/>
            <a:chExt cx="152331" cy="8401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0194A64-F75A-4CB7-B588-0A129B741F2D}"/>
                </a:ext>
              </a:extLst>
            </p:cNvPr>
            <p:cNvSpPr/>
            <p:nvPr/>
          </p:nvSpPr>
          <p:spPr>
            <a:xfrm>
              <a:off x="1396538" y="1472199"/>
              <a:ext cx="83127" cy="8138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BE9A2D9-1DB2-4917-BDCD-C130FE056B23}"/>
                </a:ext>
              </a:extLst>
            </p:cNvPr>
            <p:cNvSpPr/>
            <p:nvPr/>
          </p:nvSpPr>
          <p:spPr>
            <a:xfrm rot="19720383" flipH="1">
              <a:off x="1341260" y="1445884"/>
              <a:ext cx="45719" cy="23946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40C83E6-0233-4809-A53B-537DA717EDEB}"/>
                </a:ext>
              </a:extLst>
            </p:cNvPr>
            <p:cNvSpPr/>
            <p:nvPr/>
          </p:nvSpPr>
          <p:spPr>
            <a:xfrm rot="19720383" flipH="1">
              <a:off x="1333348" y="1639807"/>
              <a:ext cx="45719" cy="23946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3C36339-97A8-4004-B0EC-FE251849291F}"/>
                </a:ext>
              </a:extLst>
            </p:cNvPr>
            <p:cNvSpPr/>
            <p:nvPr/>
          </p:nvSpPr>
          <p:spPr>
            <a:xfrm rot="19720383" flipH="1">
              <a:off x="1335246" y="1847389"/>
              <a:ext cx="45719" cy="23946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0E92C7B-C650-4325-A2FE-762714111A46}"/>
                </a:ext>
              </a:extLst>
            </p:cNvPr>
            <p:cNvSpPr/>
            <p:nvPr/>
          </p:nvSpPr>
          <p:spPr>
            <a:xfrm rot="19720383" flipH="1">
              <a:off x="1327334" y="2041312"/>
              <a:ext cx="45719" cy="23946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31CB18B-409E-4A10-8AA4-6A27A70CD3E1}"/>
              </a:ext>
            </a:extLst>
          </p:cNvPr>
          <p:cNvCxnSpPr/>
          <p:nvPr/>
        </p:nvCxnSpPr>
        <p:spPr>
          <a:xfrm rot="300223">
            <a:off x="1919116" y="917430"/>
            <a:ext cx="104054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7924534-FC2C-4E78-BB4E-287D83078058}"/>
              </a:ext>
            </a:extLst>
          </p:cNvPr>
          <p:cNvCxnSpPr/>
          <p:nvPr/>
        </p:nvCxnSpPr>
        <p:spPr>
          <a:xfrm rot="1234015">
            <a:off x="3000807" y="1154245"/>
            <a:ext cx="104054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4DC0D7-FDEA-45F0-AC86-19607529E4DF}"/>
              </a:ext>
            </a:extLst>
          </p:cNvPr>
          <p:cNvCxnSpPr/>
          <p:nvPr/>
        </p:nvCxnSpPr>
        <p:spPr>
          <a:xfrm rot="1800000">
            <a:off x="4012640" y="1639908"/>
            <a:ext cx="104054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90A7BF2-B18A-49C3-B7B3-033E1198654F}"/>
              </a:ext>
            </a:extLst>
          </p:cNvPr>
          <p:cNvCxnSpPr/>
          <p:nvPr/>
        </p:nvCxnSpPr>
        <p:spPr>
          <a:xfrm rot="2636722">
            <a:off x="4892858" y="2302642"/>
            <a:ext cx="104054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27C4A0D-4FE5-4527-8CC5-0D2AFAAEF81C}"/>
              </a:ext>
            </a:extLst>
          </p:cNvPr>
          <p:cNvCxnSpPr/>
          <p:nvPr/>
        </p:nvCxnSpPr>
        <p:spPr>
          <a:xfrm rot="2636722">
            <a:off x="5807103" y="3177152"/>
            <a:ext cx="1040545" cy="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8187241-62D8-4FCB-8B75-664C5A4543BE}"/>
              </a:ext>
            </a:extLst>
          </p:cNvPr>
          <p:cNvCxnSpPr>
            <a:cxnSpLocks/>
          </p:cNvCxnSpPr>
          <p:nvPr/>
        </p:nvCxnSpPr>
        <p:spPr>
          <a:xfrm>
            <a:off x="644750" y="872051"/>
            <a:ext cx="10380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91BC30F-F62E-4882-83C0-F8CDB0F0703E}"/>
                  </a:ext>
                </a:extLst>
              </p:cNvPr>
              <p:cNvSpPr txBox="1"/>
              <p:nvPr/>
            </p:nvSpPr>
            <p:spPr>
              <a:xfrm>
                <a:off x="2420618" y="502358"/>
                <a:ext cx="31572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91BC30F-F62E-4882-83C0-F8CDB0F07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618" y="502358"/>
                <a:ext cx="315727" cy="224870"/>
              </a:xfrm>
              <a:prstGeom prst="rect">
                <a:avLst/>
              </a:prstGeom>
              <a:blipFill>
                <a:blip r:embed="rId2"/>
                <a:stretch>
                  <a:fillRect l="-7692" t="-13514" r="-15385" b="-108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CCB23AF-E6B8-45BD-8BA7-D914FB45BBD5}"/>
                  </a:ext>
                </a:extLst>
              </p:cNvPr>
              <p:cNvSpPr txBox="1"/>
              <p:nvPr/>
            </p:nvSpPr>
            <p:spPr>
              <a:xfrm>
                <a:off x="3523824" y="826536"/>
                <a:ext cx="319896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CCB23AF-E6B8-45BD-8BA7-D914FB45B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824" y="826536"/>
                <a:ext cx="319896" cy="224870"/>
              </a:xfrm>
              <a:prstGeom prst="rect">
                <a:avLst/>
              </a:prstGeom>
              <a:blipFill>
                <a:blip r:embed="rId3"/>
                <a:stretch>
                  <a:fillRect l="-7547" t="-16667" r="-13208" b="-13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2F01058-5449-4D9E-A5B6-75B6126917AD}"/>
                  </a:ext>
                </a:extLst>
              </p:cNvPr>
              <p:cNvSpPr txBox="1"/>
              <p:nvPr/>
            </p:nvSpPr>
            <p:spPr>
              <a:xfrm>
                <a:off x="4532912" y="1341880"/>
                <a:ext cx="319896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2F01058-5449-4D9E-A5B6-75B612691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912" y="1341880"/>
                <a:ext cx="319896" cy="224870"/>
              </a:xfrm>
              <a:prstGeom prst="rect">
                <a:avLst/>
              </a:prstGeom>
              <a:blipFill>
                <a:blip r:embed="rId4"/>
                <a:stretch>
                  <a:fillRect l="-9615" t="-13514" r="-13462" b="-108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654501D-4B79-4559-A0BE-1EC33CBD66C8}"/>
                  </a:ext>
                </a:extLst>
              </p:cNvPr>
              <p:cNvSpPr txBox="1"/>
              <p:nvPr/>
            </p:nvSpPr>
            <p:spPr>
              <a:xfrm>
                <a:off x="5408127" y="1992469"/>
                <a:ext cx="319896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4,5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654501D-4B79-4559-A0BE-1EC33CBD6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127" y="1992469"/>
                <a:ext cx="319896" cy="224870"/>
              </a:xfrm>
              <a:prstGeom prst="rect">
                <a:avLst/>
              </a:prstGeom>
              <a:blipFill>
                <a:blip r:embed="rId5"/>
                <a:stretch>
                  <a:fillRect l="-7547" t="-16216" r="-13208" b="-108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091FDFE-E0AF-4E3C-932D-6DBA2E1C4C01}"/>
                  </a:ext>
                </a:extLst>
              </p:cNvPr>
              <p:cNvSpPr txBox="1"/>
              <p:nvPr/>
            </p:nvSpPr>
            <p:spPr>
              <a:xfrm>
                <a:off x="6391068" y="2805180"/>
                <a:ext cx="834139" cy="22487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  <a:prstDash val="dash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4,5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091FDFE-E0AF-4E3C-932D-6DBA2E1C4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068" y="2805180"/>
                <a:ext cx="834139" cy="224870"/>
              </a:xfrm>
              <a:prstGeom prst="rect">
                <a:avLst/>
              </a:prstGeom>
              <a:blipFill>
                <a:blip r:embed="rId6"/>
                <a:stretch>
                  <a:fillRect l="-1439" t="-10256" r="-4317" b="-10256"/>
                </a:stretch>
              </a:blipFill>
              <a:ln>
                <a:solidFill>
                  <a:srgbClr val="92D050"/>
                </a:solidFill>
                <a:prstDash val="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072A75A-DF28-42DF-9549-C284D0E518B5}"/>
              </a:ext>
            </a:extLst>
          </p:cNvPr>
          <p:cNvSpPr txBox="1"/>
          <p:nvPr/>
        </p:nvSpPr>
        <p:spPr>
          <a:xfrm>
            <a:off x="581433" y="1431410"/>
            <a:ext cx="1775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Fix direction end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DF2BF19-6730-4A7A-A3A8-A95C62350920}"/>
              </a:ext>
            </a:extLst>
          </p:cNvPr>
          <p:cNvSpPr txBox="1"/>
          <p:nvPr/>
        </p:nvSpPr>
        <p:spPr>
          <a:xfrm>
            <a:off x="5234402" y="3357808"/>
            <a:ext cx="137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Freely rotating end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C9BF6EE-8E20-49BB-B6A2-FC83B7317A81}"/>
                  </a:ext>
                </a:extLst>
              </p:cNvPr>
              <p:cNvSpPr txBox="1"/>
              <p:nvPr/>
            </p:nvSpPr>
            <p:spPr>
              <a:xfrm>
                <a:off x="940110" y="505496"/>
                <a:ext cx="319896" cy="22487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C9BF6EE-8E20-49BB-B6A2-FC83B7317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110" y="505496"/>
                <a:ext cx="319896" cy="224870"/>
              </a:xfrm>
              <a:prstGeom prst="rect">
                <a:avLst/>
              </a:prstGeom>
              <a:blipFill>
                <a:blip r:embed="rId7"/>
                <a:stretch>
                  <a:fillRect l="-5455" t="-12821" r="-10909" b="-7692"/>
                </a:stretch>
              </a:blipFill>
              <a:ln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61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B7537C-0BD3-4762-8FF1-66C3A496935B}"/>
              </a:ext>
            </a:extLst>
          </p:cNvPr>
          <p:cNvGrpSpPr/>
          <p:nvPr/>
        </p:nvGrpSpPr>
        <p:grpSpPr>
          <a:xfrm>
            <a:off x="1476831" y="1579418"/>
            <a:ext cx="8198560" cy="3166044"/>
            <a:chOff x="3280693" y="2817344"/>
            <a:chExt cx="4054072" cy="156556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6B12F3-967C-496F-AD60-61D59DFFE9F4}"/>
                </a:ext>
              </a:extLst>
            </p:cNvPr>
            <p:cNvSpPr/>
            <p:nvPr/>
          </p:nvSpPr>
          <p:spPr>
            <a:xfrm rot="9415202">
              <a:off x="6453074" y="3831408"/>
              <a:ext cx="143590" cy="1435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3BF6335-E969-4126-9AFB-D0008B71DC72}"/>
                </a:ext>
              </a:extLst>
            </p:cNvPr>
            <p:cNvGrpSpPr/>
            <p:nvPr/>
          </p:nvGrpSpPr>
          <p:grpSpPr>
            <a:xfrm rot="19895137">
              <a:off x="6264068" y="3241177"/>
              <a:ext cx="1070697" cy="275750"/>
              <a:chOff x="6498844" y="3423498"/>
              <a:chExt cx="1070697" cy="27575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DFF7E3B-7100-43F4-849D-536D3982F793}"/>
                  </a:ext>
                </a:extLst>
              </p:cNvPr>
              <p:cNvSpPr/>
              <p:nvPr/>
            </p:nvSpPr>
            <p:spPr>
              <a:xfrm rot="9415202">
                <a:off x="7425951" y="3423498"/>
                <a:ext cx="143590" cy="14359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28A2C70-0A00-4059-843C-03D2947AD354}"/>
                  </a:ext>
                </a:extLst>
              </p:cNvPr>
              <p:cNvCxnSpPr/>
              <p:nvPr/>
            </p:nvCxnSpPr>
            <p:spPr>
              <a:xfrm rot="9415202">
                <a:off x="6498844" y="3699248"/>
                <a:ext cx="104054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126B55-1CCB-4EA8-B0BD-98B0469BB7A3}"/>
                </a:ext>
              </a:extLst>
            </p:cNvPr>
            <p:cNvSpPr/>
            <p:nvPr/>
          </p:nvSpPr>
          <p:spPr>
            <a:xfrm rot="9415202">
              <a:off x="5511431" y="4239318"/>
              <a:ext cx="143590" cy="1435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D5BB6A7-4790-48C3-B687-BC67C8A87BA0}"/>
                </a:ext>
              </a:extLst>
            </p:cNvPr>
            <p:cNvCxnSpPr/>
            <p:nvPr/>
          </p:nvCxnSpPr>
          <p:spPr>
            <a:xfrm rot="9415202">
              <a:off x="5541584" y="4107158"/>
              <a:ext cx="1040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421C970-3C95-4B7C-814A-A6F48F29A8F6}"/>
                </a:ext>
              </a:extLst>
            </p:cNvPr>
            <p:cNvSpPr/>
            <p:nvPr/>
          </p:nvSpPr>
          <p:spPr>
            <a:xfrm rot="10817909">
              <a:off x="4470496" y="4237034"/>
              <a:ext cx="143590" cy="1435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41710FC-F8A3-44F7-9E3B-30E7A01324E9}"/>
                </a:ext>
              </a:extLst>
            </p:cNvPr>
            <p:cNvCxnSpPr/>
            <p:nvPr/>
          </p:nvCxnSpPr>
          <p:spPr>
            <a:xfrm rot="10817909">
              <a:off x="4542285" y="4311539"/>
              <a:ext cx="1040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185BAE2-EB6F-4E20-91FB-4D70F8C773CE}"/>
                </a:ext>
              </a:extLst>
            </p:cNvPr>
            <p:cNvGrpSpPr/>
            <p:nvPr/>
          </p:nvGrpSpPr>
          <p:grpSpPr>
            <a:xfrm rot="12336570">
              <a:off x="3551668" y="4030077"/>
              <a:ext cx="1112340" cy="143590"/>
              <a:chOff x="5381152" y="4015414"/>
              <a:chExt cx="3397207" cy="438539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603FD31-DABC-4828-9954-E015A6E262CF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0030B4B-10E0-46F8-93F5-A803B5071AFF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B910689-42D8-4D15-91C2-16F39674C00D}"/>
                </a:ext>
              </a:extLst>
            </p:cNvPr>
            <p:cNvGrpSpPr/>
            <p:nvPr/>
          </p:nvGrpSpPr>
          <p:grpSpPr>
            <a:xfrm rot="14400000">
              <a:off x="2760420" y="3337617"/>
              <a:ext cx="1184136" cy="143590"/>
              <a:chOff x="5381152" y="4015413"/>
              <a:chExt cx="3616479" cy="43854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A56940E-5786-4E6C-90FC-DC4D162912AB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E1D7F22-5774-45C2-9C17-D63531BC4041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6475216-4D07-4E61-AEEA-3969BBBC8AA2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088CE02-D70E-4323-B010-0DBDA04803FB}"/>
                </a:ext>
              </a:extLst>
            </p:cNvPr>
            <p:cNvGrpSpPr/>
            <p:nvPr/>
          </p:nvGrpSpPr>
          <p:grpSpPr>
            <a:xfrm rot="12336570">
              <a:off x="3552855" y="4029475"/>
              <a:ext cx="1112340" cy="143590"/>
              <a:chOff x="5381152" y="4015414"/>
              <a:chExt cx="3397207" cy="438539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5860E01-7022-410D-8623-A6E3CA8E272A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166937C-BFA0-4355-A6DE-10AA6E304A8F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1E4BB0-037A-4663-9B4D-799246E40F8B}"/>
              </a:ext>
            </a:extLst>
          </p:cNvPr>
          <p:cNvCxnSpPr/>
          <p:nvPr/>
        </p:nvCxnSpPr>
        <p:spPr>
          <a:xfrm rot="7710339">
            <a:off x="8015403" y="3179118"/>
            <a:ext cx="210429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E3289D-6F7D-412C-A270-AC80698A7C90}"/>
              </a:ext>
            </a:extLst>
          </p:cNvPr>
          <p:cNvCxnSpPr/>
          <p:nvPr/>
        </p:nvCxnSpPr>
        <p:spPr>
          <a:xfrm rot="9415202">
            <a:off x="6258215" y="4485606"/>
            <a:ext cx="210429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5651170-E06E-4800-A998-BB14C53F4BF4}"/>
              </a:ext>
            </a:extLst>
          </p:cNvPr>
          <p:cNvCxnSpPr/>
          <p:nvPr/>
        </p:nvCxnSpPr>
        <p:spPr>
          <a:xfrm rot="10817909">
            <a:off x="4036462" y="4921884"/>
            <a:ext cx="210429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EBB0EA-0FCE-4318-9D69-7E664215DB81}"/>
              </a:ext>
            </a:extLst>
          </p:cNvPr>
          <p:cNvCxnSpPr/>
          <p:nvPr/>
        </p:nvCxnSpPr>
        <p:spPr>
          <a:xfrm rot="14400000">
            <a:off x="214362" y="2972251"/>
            <a:ext cx="2104298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630195-5A59-45D6-976F-B8E95DE29FFC}"/>
              </a:ext>
            </a:extLst>
          </p:cNvPr>
          <p:cNvCxnSpPr/>
          <p:nvPr/>
        </p:nvCxnSpPr>
        <p:spPr>
          <a:xfrm rot="12336570">
            <a:off x="1837408" y="4449705"/>
            <a:ext cx="2104298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A716D5-A973-4C8A-B80F-79B1892F639D}"/>
                  </a:ext>
                </a:extLst>
              </p:cNvPr>
              <p:cNvSpPr txBox="1"/>
              <p:nvPr/>
            </p:nvSpPr>
            <p:spPr>
              <a:xfrm>
                <a:off x="4752069" y="1292629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A716D5-A973-4C8A-B80F-79B1892F6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69" y="1292629"/>
                <a:ext cx="656462" cy="276999"/>
              </a:xfrm>
              <a:prstGeom prst="rect">
                <a:avLst/>
              </a:prstGeom>
              <a:blipFill>
                <a:blip r:embed="rId2"/>
                <a:stretch>
                  <a:fillRect l="-8411" r="-8411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6FA02A9-44D0-4C9B-BF23-A23D354D3910}"/>
                  </a:ext>
                </a:extLst>
              </p:cNvPr>
              <p:cNvSpPr txBox="1"/>
              <p:nvPr/>
            </p:nvSpPr>
            <p:spPr>
              <a:xfrm>
                <a:off x="1306191" y="1391745"/>
                <a:ext cx="27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6FA02A9-44D0-4C9B-BF23-A23D354D3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191" y="1391745"/>
                <a:ext cx="275845" cy="276999"/>
              </a:xfrm>
              <a:prstGeom prst="rect">
                <a:avLst/>
              </a:prstGeom>
              <a:blipFill>
                <a:blip r:embed="rId3"/>
                <a:stretch>
                  <a:fillRect l="-21739" t="-45652" r="-69565"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2FEF216-5946-4CC3-9779-92D45CF31693}"/>
                  </a:ext>
                </a:extLst>
              </p:cNvPr>
              <p:cNvSpPr txBox="1"/>
              <p:nvPr/>
            </p:nvSpPr>
            <p:spPr>
              <a:xfrm>
                <a:off x="2241188" y="3157428"/>
                <a:ext cx="281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2FEF216-5946-4CC3-9779-92D45CF31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88" y="3157428"/>
                <a:ext cx="281167" cy="276999"/>
              </a:xfrm>
              <a:prstGeom prst="rect">
                <a:avLst/>
              </a:prstGeom>
              <a:blipFill>
                <a:blip r:embed="rId4"/>
                <a:stretch>
                  <a:fillRect l="-19565" t="-48889" r="-71739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31C291D-368B-4525-9182-1EA57F6899CC}"/>
                  </a:ext>
                </a:extLst>
              </p:cNvPr>
              <p:cNvSpPr txBox="1"/>
              <p:nvPr/>
            </p:nvSpPr>
            <p:spPr>
              <a:xfrm>
                <a:off x="4043152" y="4079527"/>
                <a:ext cx="281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31C291D-368B-4525-9182-1EA57F689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52" y="4079527"/>
                <a:ext cx="281167" cy="276999"/>
              </a:xfrm>
              <a:prstGeom prst="rect">
                <a:avLst/>
              </a:prstGeom>
              <a:blipFill>
                <a:blip r:embed="rId5"/>
                <a:stretch>
                  <a:fillRect l="-19565" t="-45652" r="-73913"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7ABA997-F2C2-42D5-830A-C925F7D3234A}"/>
                  </a:ext>
                </a:extLst>
              </p:cNvPr>
              <p:cNvSpPr txBox="1"/>
              <p:nvPr/>
            </p:nvSpPr>
            <p:spPr>
              <a:xfrm>
                <a:off x="6010823" y="4087219"/>
                <a:ext cx="279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7ABA997-F2C2-42D5-830A-C925F7D3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823" y="4087219"/>
                <a:ext cx="279435" cy="276999"/>
              </a:xfrm>
              <a:prstGeom prst="rect">
                <a:avLst/>
              </a:prstGeom>
              <a:blipFill>
                <a:blip r:embed="rId6"/>
                <a:stretch>
                  <a:fillRect l="-19565" t="-45652" r="-73913"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8E43779-9995-45FB-86C1-5C6FAEEDA9B2}"/>
                  </a:ext>
                </a:extLst>
              </p:cNvPr>
              <p:cNvSpPr txBox="1"/>
              <p:nvPr/>
            </p:nvSpPr>
            <p:spPr>
              <a:xfrm>
                <a:off x="7900471" y="3287072"/>
                <a:ext cx="281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8E43779-9995-45FB-86C1-5C6FAEEDA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471" y="3287072"/>
                <a:ext cx="281167" cy="276999"/>
              </a:xfrm>
              <a:prstGeom prst="rect">
                <a:avLst/>
              </a:prstGeom>
              <a:blipFill>
                <a:blip r:embed="rId7"/>
                <a:stretch>
                  <a:fillRect l="-19565" t="-45652" r="-73913"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3ECE1A5-07A0-41F1-8893-5B9A77845A9D}"/>
                  </a:ext>
                </a:extLst>
              </p:cNvPr>
              <p:cNvSpPr txBox="1"/>
              <p:nvPr/>
            </p:nvSpPr>
            <p:spPr>
              <a:xfrm>
                <a:off x="9281845" y="1649868"/>
                <a:ext cx="281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3ECE1A5-07A0-41F1-8893-5B9A77845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845" y="1649868"/>
                <a:ext cx="281167" cy="276999"/>
              </a:xfrm>
              <a:prstGeom prst="rect">
                <a:avLst/>
              </a:prstGeom>
              <a:blipFill>
                <a:blip r:embed="rId8"/>
                <a:stretch>
                  <a:fillRect l="-19565" t="-48889" r="-71739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768F9CD-4343-47F8-95A5-EFBBA7C090B1}"/>
                  </a:ext>
                </a:extLst>
              </p:cNvPr>
              <p:cNvSpPr txBox="1"/>
              <p:nvPr/>
            </p:nvSpPr>
            <p:spPr>
              <a:xfrm>
                <a:off x="780270" y="2972251"/>
                <a:ext cx="408894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768F9CD-4343-47F8-95A5-EFBBA7C0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70" y="2972251"/>
                <a:ext cx="408894" cy="317972"/>
              </a:xfrm>
              <a:prstGeom prst="rect">
                <a:avLst/>
              </a:prstGeom>
              <a:blipFill>
                <a:blip r:embed="rId9"/>
                <a:stretch>
                  <a:fillRect l="-19403" r="-5970" b="-30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145F1DB-0A4C-46EE-890C-67D92FC7C92B}"/>
                  </a:ext>
                </a:extLst>
              </p:cNvPr>
              <p:cNvSpPr txBox="1"/>
              <p:nvPr/>
            </p:nvSpPr>
            <p:spPr>
              <a:xfrm>
                <a:off x="2272526" y="4573051"/>
                <a:ext cx="414216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145F1DB-0A4C-46EE-890C-67D92FC7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526" y="4573051"/>
                <a:ext cx="414216" cy="317972"/>
              </a:xfrm>
              <a:prstGeom prst="rect">
                <a:avLst/>
              </a:prstGeom>
              <a:blipFill>
                <a:blip r:embed="rId10"/>
                <a:stretch>
                  <a:fillRect l="-19118" r="-5882" b="-30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E1A6816-8BA2-4665-914A-86C0EE806CF5}"/>
                  </a:ext>
                </a:extLst>
              </p:cNvPr>
              <p:cNvSpPr txBox="1"/>
              <p:nvPr/>
            </p:nvSpPr>
            <p:spPr>
              <a:xfrm>
                <a:off x="9353676" y="3230744"/>
                <a:ext cx="414216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E1A6816-8BA2-4665-914A-86C0EE806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676" y="3230744"/>
                <a:ext cx="414216" cy="317972"/>
              </a:xfrm>
              <a:prstGeom prst="rect">
                <a:avLst/>
              </a:prstGeom>
              <a:blipFill>
                <a:blip r:embed="rId11"/>
                <a:stretch>
                  <a:fillRect l="-19118" r="-7353" b="-30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03356B5-B3D0-4A63-B800-029E621E0A0A}"/>
                  </a:ext>
                </a:extLst>
              </p:cNvPr>
              <p:cNvSpPr txBox="1"/>
              <p:nvPr/>
            </p:nvSpPr>
            <p:spPr>
              <a:xfrm>
                <a:off x="4750783" y="5152957"/>
                <a:ext cx="414216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03356B5-B3D0-4A63-B800-029E621E0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783" y="5152957"/>
                <a:ext cx="414216" cy="317972"/>
              </a:xfrm>
              <a:prstGeom prst="rect">
                <a:avLst/>
              </a:prstGeom>
              <a:blipFill>
                <a:blip r:embed="rId12"/>
                <a:stretch>
                  <a:fillRect l="-19118" r="-7353" b="-30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6DBC43C-CC7E-4C45-89FD-E3A8090E0D0C}"/>
                  </a:ext>
                </a:extLst>
              </p:cNvPr>
              <p:cNvSpPr txBox="1"/>
              <p:nvPr/>
            </p:nvSpPr>
            <p:spPr>
              <a:xfrm>
                <a:off x="7438155" y="4687400"/>
                <a:ext cx="408894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6DBC43C-CC7E-4C45-89FD-E3A8090E0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155" y="4687400"/>
                <a:ext cx="408894" cy="317972"/>
              </a:xfrm>
              <a:prstGeom prst="rect">
                <a:avLst/>
              </a:prstGeom>
              <a:blipFill>
                <a:blip r:embed="rId13"/>
                <a:stretch>
                  <a:fillRect l="-20896" r="-7463" b="-30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16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E9C1C52-8606-4451-9CC0-E3D5F543E2CF}"/>
              </a:ext>
            </a:extLst>
          </p:cNvPr>
          <p:cNvSpPr/>
          <p:nvPr/>
        </p:nvSpPr>
        <p:spPr>
          <a:xfrm>
            <a:off x="1164752" y="1811638"/>
            <a:ext cx="143590" cy="143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D3671F-01DC-44D4-83B5-D6756BFE097D}"/>
              </a:ext>
            </a:extLst>
          </p:cNvPr>
          <p:cNvSpPr/>
          <p:nvPr/>
        </p:nvSpPr>
        <p:spPr>
          <a:xfrm>
            <a:off x="2205298" y="1811638"/>
            <a:ext cx="143590" cy="143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407518-0C57-4FF5-91DF-A91869DC07BB}"/>
              </a:ext>
            </a:extLst>
          </p:cNvPr>
          <p:cNvCxnSpPr/>
          <p:nvPr/>
        </p:nvCxnSpPr>
        <p:spPr>
          <a:xfrm>
            <a:off x="1236547" y="1883433"/>
            <a:ext cx="10405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BB562CE-4260-4847-A639-8D8C09396BF7}"/>
              </a:ext>
            </a:extLst>
          </p:cNvPr>
          <p:cNvSpPr/>
          <p:nvPr/>
        </p:nvSpPr>
        <p:spPr>
          <a:xfrm>
            <a:off x="2205298" y="1811638"/>
            <a:ext cx="143590" cy="143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16C08F-D8BE-4171-9386-E7155D267E63}"/>
              </a:ext>
            </a:extLst>
          </p:cNvPr>
          <p:cNvSpPr/>
          <p:nvPr/>
        </p:nvSpPr>
        <p:spPr>
          <a:xfrm>
            <a:off x="3245844" y="1811638"/>
            <a:ext cx="143590" cy="143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5E3968-6254-4CAB-AB0F-81052AF7613E}"/>
              </a:ext>
            </a:extLst>
          </p:cNvPr>
          <p:cNvCxnSpPr/>
          <p:nvPr/>
        </p:nvCxnSpPr>
        <p:spPr>
          <a:xfrm>
            <a:off x="2277093" y="1883433"/>
            <a:ext cx="1040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70F7534-291D-4C7E-865C-1339C86A4983}"/>
              </a:ext>
            </a:extLst>
          </p:cNvPr>
          <p:cNvSpPr/>
          <p:nvPr/>
        </p:nvSpPr>
        <p:spPr>
          <a:xfrm>
            <a:off x="3245844" y="1811638"/>
            <a:ext cx="143590" cy="143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0372F4-0F1F-4F39-BB4A-F89D2FA9EB69}"/>
              </a:ext>
            </a:extLst>
          </p:cNvPr>
          <p:cNvSpPr/>
          <p:nvPr/>
        </p:nvSpPr>
        <p:spPr>
          <a:xfrm>
            <a:off x="4286390" y="1811638"/>
            <a:ext cx="143590" cy="143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CDA485-8605-425E-8916-3F42D131375C}"/>
              </a:ext>
            </a:extLst>
          </p:cNvPr>
          <p:cNvCxnSpPr/>
          <p:nvPr/>
        </p:nvCxnSpPr>
        <p:spPr>
          <a:xfrm>
            <a:off x="3317639" y="1883433"/>
            <a:ext cx="1040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523A6EF-4DC3-444B-A28E-C35336F97D41}"/>
              </a:ext>
            </a:extLst>
          </p:cNvPr>
          <p:cNvSpPr/>
          <p:nvPr/>
        </p:nvSpPr>
        <p:spPr>
          <a:xfrm rot="1402707">
            <a:off x="5243112" y="2221803"/>
            <a:ext cx="143590" cy="143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8FC96A-2DE3-4F74-9065-C0E76EC6D7C7}"/>
              </a:ext>
            </a:extLst>
          </p:cNvPr>
          <p:cNvCxnSpPr/>
          <p:nvPr/>
        </p:nvCxnSpPr>
        <p:spPr>
          <a:xfrm rot="1402707">
            <a:off x="4317073" y="2087151"/>
            <a:ext cx="1040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B61176-581B-48A0-BFC5-F3BBE927D3A4}"/>
              </a:ext>
            </a:extLst>
          </p:cNvPr>
          <p:cNvGrpSpPr/>
          <p:nvPr/>
        </p:nvGrpSpPr>
        <p:grpSpPr>
          <a:xfrm rot="2921368">
            <a:off x="5065088" y="2609469"/>
            <a:ext cx="1184136" cy="143590"/>
            <a:chOff x="5381152" y="4015413"/>
            <a:chExt cx="3616479" cy="4385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F353BF0-E497-4A01-B362-44DBDE2DC2B6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B5629D3-25D9-47FC-86CA-687B10044ACC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55C530-5DEE-42DD-A303-C2A0B6FDC010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CB99EC-3829-4361-A47F-F169BB3C1BC1}"/>
              </a:ext>
            </a:extLst>
          </p:cNvPr>
          <p:cNvGrpSpPr/>
          <p:nvPr/>
        </p:nvGrpSpPr>
        <p:grpSpPr>
          <a:xfrm rot="2921368">
            <a:off x="5751993" y="3391068"/>
            <a:ext cx="1184136" cy="143590"/>
            <a:chOff x="5381152" y="4015413"/>
            <a:chExt cx="3616479" cy="4385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E97E90A-1188-4AB9-956C-80EC9F821F0D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768899-0133-4CAB-9525-22CA3C3F1FB5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C5E1B1D-7EF1-4F2E-9109-4F4FC84E9331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4F236B-75BB-4B3F-B7FC-FD8F42437A3E}"/>
              </a:ext>
            </a:extLst>
          </p:cNvPr>
          <p:cNvGrpSpPr/>
          <p:nvPr/>
        </p:nvGrpSpPr>
        <p:grpSpPr>
          <a:xfrm rot="2921368">
            <a:off x="6438898" y="4172666"/>
            <a:ext cx="1184136" cy="143590"/>
            <a:chOff x="5381152" y="4015413"/>
            <a:chExt cx="3616479" cy="4385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504B16-9A47-4DBE-B596-2E86DA9ECAB5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AAC74F-3458-4650-8BEE-4D2E6705CCCA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434629-1770-43F6-A184-AACEC6AEFC2A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A98025-897F-4F89-BAE6-2BB0EFE5F87C}"/>
              </a:ext>
            </a:extLst>
          </p:cNvPr>
          <p:cNvGrpSpPr/>
          <p:nvPr/>
        </p:nvGrpSpPr>
        <p:grpSpPr>
          <a:xfrm rot="2921368">
            <a:off x="3689950" y="1046361"/>
            <a:ext cx="1184136" cy="143590"/>
            <a:chOff x="5381152" y="4015413"/>
            <a:chExt cx="3616479" cy="43854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AE7CD7-8419-4D2B-ACD8-C2D8AE5162FC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AE9908-5D26-447D-9B83-792ED29558D5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2BF8E1C-160C-4ABE-BCAC-643104399D9A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1F1F39-E79A-47C1-9178-95416665B5ED}"/>
              </a:ext>
            </a:extLst>
          </p:cNvPr>
          <p:cNvGrpSpPr/>
          <p:nvPr/>
        </p:nvGrpSpPr>
        <p:grpSpPr>
          <a:xfrm rot="2921368">
            <a:off x="4376855" y="1827960"/>
            <a:ext cx="1184136" cy="143590"/>
            <a:chOff x="5381152" y="4015413"/>
            <a:chExt cx="3616479" cy="43854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A9AD365-60D4-4D9B-B5B5-AEE9B91752DA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85E5B4-6C45-418F-A8F2-DF84510725FB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64C9B-D736-4570-83AF-F44BE2C9626C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2DD68B6-8E31-4AFC-B3AC-0D814A716E70}"/>
              </a:ext>
            </a:extLst>
          </p:cNvPr>
          <p:cNvGrpSpPr/>
          <p:nvPr/>
        </p:nvGrpSpPr>
        <p:grpSpPr>
          <a:xfrm rot="2921368">
            <a:off x="5063760" y="2609558"/>
            <a:ext cx="1184136" cy="143590"/>
            <a:chOff x="5381152" y="4015413"/>
            <a:chExt cx="3616479" cy="4385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67441DA-C051-4093-AB52-7F68BD1979EB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A089FFA-4108-41FB-9556-277392BF9DF8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29EB356-70DA-4247-9570-3B04E794A395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36FCD-FC5F-4289-AF0E-A8D777BAE969}"/>
              </a:ext>
            </a:extLst>
          </p:cNvPr>
          <p:cNvCxnSpPr>
            <a:cxnSpLocks/>
          </p:cNvCxnSpPr>
          <p:nvPr/>
        </p:nvCxnSpPr>
        <p:spPr>
          <a:xfrm>
            <a:off x="4358210" y="1881188"/>
            <a:ext cx="2430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67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105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Castro</dc:creator>
  <cp:lastModifiedBy>Bruno Castro</cp:lastModifiedBy>
  <cp:revision>17</cp:revision>
  <cp:lastPrinted>2020-07-08T19:46:12Z</cp:lastPrinted>
  <dcterms:created xsi:type="dcterms:W3CDTF">2020-07-08T19:17:56Z</dcterms:created>
  <dcterms:modified xsi:type="dcterms:W3CDTF">2020-07-10T18:19:53Z</dcterms:modified>
</cp:coreProperties>
</file>