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8" r:id="rId11"/>
    <p:sldId id="269" r:id="rId12"/>
    <p:sldId id="271" r:id="rId13"/>
    <p:sldId id="270" r:id="rId14"/>
    <p:sldId id="267" r:id="rId15"/>
    <p:sldId id="272" r:id="rId16"/>
    <p:sldId id="283" r:id="rId17"/>
    <p:sldId id="284" r:id="rId18"/>
    <p:sldId id="285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B23AD-088E-45BB-95DF-8AC707C5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5DFC6-232D-4572-8ADE-964EBD5D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77FD9-2D7A-4D7A-88A5-C841727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1B531-9662-487C-A24B-2798044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9CBC1-E7BD-4AA4-A869-2474C1C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03ECF-EB8D-48BA-9DF5-9F0C82B7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8F481-C7A7-4160-A23E-20582948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A25B6-63F9-45CC-A3F2-54412A5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A4EED-145D-4484-9C74-9551A17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A52A0-3F78-4593-AC1C-CB7A7BDD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7958C-52D2-471F-A839-796F6E86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9BFB51-4188-4B52-87C7-1FEF16AE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2D41E-4C8D-4B5C-ABA8-6A7740E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E0ABE-E8F7-490A-A664-90D162E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CD4FB-47E8-451B-B698-B26D3EE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8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73C3E-F5A8-44B4-9919-172C4C3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51E2A-5D2A-4F70-A184-20DA1430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3113E-AFBC-4309-87F4-0DE08796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46B45-1C72-4A52-B42A-D1D3013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39CDD-7FF4-4973-9918-9E37FD9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0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F0C5F-E8D6-41F7-B1E1-24A52F70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DF9E3-BA97-4F19-A9A8-FDD61DAE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41E32-2088-4934-BFEC-A0FF6A05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863FA-0FF2-4F0F-A88E-5FF40191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D9A8C-C8E1-45C6-8F38-77013ED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5270E-89A0-48F8-981A-E260342D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AAF9-4713-435E-AC0C-052AB1E89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A1E97-C02F-4BB6-9187-103C2734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5011D-F970-4F39-BAC0-67AD396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53A4D-B4EB-4657-BAF9-B92C9BB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B80A-FE4E-4575-AC77-73737284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13910-D4F7-4AB4-8352-37714F97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386E28-5545-4295-9152-E44CBC05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C736AC-49C2-4FE6-A45C-D566DAA8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BD25B0-74CE-4EB3-AFE5-7351CF41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6B7CC-D353-4280-8DE5-5F3FBA7E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403F2-85AB-4FAB-8F08-1447BE1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E1908-CDA7-4F40-8AA1-640F3F7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082C0-9FD0-44E9-878A-B095FFF1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A9F4-EDAF-4D0D-8B61-4CFBBC89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11264C-0461-4BB5-8E71-095D88FB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85BE5A-B749-4082-B9B6-F5DFC3D9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866FEE-9486-4C0A-BB5E-03DBEB12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A2007F-1635-448B-90F7-8CBAAF69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A970BF-F635-4F64-9235-017E807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C2C29-D56B-49F2-BF6E-CA3F9D8D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8E2AE-01C9-4634-A27D-4BB3345C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FD1A6-F898-40CA-9420-A5B12A23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A8345-C552-46BC-8650-5532C10C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48430-8C62-44E8-B207-8E39016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0E3473-8004-403B-9B90-8942010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1825F-F3A5-419D-9FEB-5E7FCCD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69C77-43B3-4480-B926-852505F2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1D998D-EE03-4DB0-9EA1-5052906CE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67848-AA94-41D3-B2C9-E14FDFE8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EA8AA-000C-4343-B43E-FAA9E45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6B2BF-A8A0-4057-92C0-F9C29FE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F69E0-8190-451A-94B8-3513CBB0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5F05AE-4808-4D2B-9717-C23571EB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132D2-69A3-4E2E-9A71-FBCE5563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6138F-7B9C-4671-B8DE-64FAF7E16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3BB28-4728-4057-894C-A3ED933F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C29AD-7174-41C6-A97C-2D5257FF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3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F951F9-2C74-43CC-88F2-21C8AD4B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50" y="1663767"/>
            <a:ext cx="6105194" cy="2031055"/>
          </a:xfrm>
        </p:spPr>
        <p:txBody>
          <a:bodyPr>
            <a:normAutofit/>
          </a:bodyPr>
          <a:lstStyle/>
          <a:p>
            <a:r>
              <a:rPr kumimoji="1" lang="ja-JP" altLang="en-US" sz="52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バックエンドの説明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1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サーバーサイドに</a:t>
            </a: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TypeScript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右上の画像は作品テーブルに格納する値を用意するオブジェクトの型定義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右下は値の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null/undefined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チェックをするよう促すエラー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他にもメリットがたくさん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→これらのメリットのおかげで、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		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開発の効率が上がった。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70747714-7E20-46B1-A27A-6D9C2D1D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35" y="585959"/>
            <a:ext cx="4142232" cy="2834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F570AF2-EF28-4A04-8E11-7B8F8A53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0" y="4422979"/>
            <a:ext cx="534208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ESLint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右上は、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’id’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ではなく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”id”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を使わせようとしている</a:t>
            </a:r>
            <a:endParaRPr kumimoji="1" lang="en-US" altLang="ja-JP" sz="14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変数名がキャメルケースでない、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変数は定義されているが、使用されていない</a:t>
            </a:r>
            <a:endParaRPr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他にも多くのルールがある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→見やすいコードに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1D36A59-A6FF-46AB-B0E7-C87FFFE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62" y="1766230"/>
            <a:ext cx="5464013" cy="1226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B27B510-9DBD-45FE-AFFF-25BA5672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07" y="3864845"/>
            <a:ext cx="555546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検索機能</a:t>
            </a:r>
            <a:endParaRPr kumimoji="1" lang="ja-JP" altLang="en-US" sz="36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検索クエリを、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都合のいいような形になるようにパース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@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を含むユーザー名だけであれば、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ユーザーページへ。そうでなければ検索を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8D608-7481-4EA0-AF53-F3AC7E9A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455838"/>
            <a:ext cx="4142232" cy="8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4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1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ORM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と呼ばれるツールの一種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右の画像は、検索に用いているコードの一部。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E30CCE1B-6846-4FC9-9A1F-30F4F172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57" y="1400008"/>
            <a:ext cx="614987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AI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を用いた自動コード提案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補完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誘導してやると、ある程度の精度のコードを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提案するようになる。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もちろん自身での動作検証は必要となるが、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コーディングの速度が圧倒的に早くなる。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44A7017C-0F5C-4697-94E7-E4A3C7E7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2553680"/>
            <a:ext cx="6515665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3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180B39-5D9B-4655-B3C8-96B987E6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インフラのお話</a:t>
            </a:r>
            <a:endParaRPr kumimoji="1" lang="en-US" altLang="ja-JP" sz="5200" kern="12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31E6-BB6A-49A7-B4CE-A8421495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設計思想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D2EBF-5F2A-4145-8E8B-7EF99973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全てを</a:t>
            </a:r>
            <a:r>
              <a:rPr kumimoji="1" lang="en-US" altLang="ja-JP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API</a:t>
            </a: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</a:t>
            </a:r>
            <a:endParaRPr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将来的に、「スマホアプリ版が欲しい」といったニーズにもこたえやすくなる</a:t>
            </a:r>
            <a:endParaRPr kumimoji="1"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7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5056A6-1CC1-4EF5-9E2A-85E1178B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0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構成図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23FE53-21CE-44B4-8DBB-013F3382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" y="484485"/>
            <a:ext cx="7702282" cy="54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17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データベース保護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時間に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回のダンプと、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Google Drive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への退避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7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日間保持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876641EB-D107-4E8A-9789-3C7963F4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1529980"/>
            <a:ext cx="5864048" cy="36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endParaRPr kumimoji="1" lang="ja-JP" altLang="en-US" sz="2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clone 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リポジトリの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URL)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SQL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の流し込み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systemd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サービスのファイル作成</a:t>
            </a:r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daemon-reload;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enable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4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1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b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アップデート編</a:t>
            </a: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配置したディレクトリ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に移動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pu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restart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49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2740253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Discord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に通知が来る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DB6752-1DD4-48F2-AABD-BD296B61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24" y="2665195"/>
            <a:ext cx="5983984" cy="35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76" y="1574088"/>
            <a:ext cx="3855720" cy="1579015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77" y="3153103"/>
            <a:ext cx="5221224" cy="1522997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異常があれば、メールにも通知が来るし、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専用サイトからも確認ができる</a:t>
            </a:r>
          </a:p>
        </p:txBody>
      </p:sp>
      <p:pic>
        <p:nvPicPr>
          <p:cNvPr id="6146" name="Picture 2" descr="監視ツール2">
            <a:extLst>
              <a:ext uri="{FF2B5EF4-FFF2-40B4-BE49-F238E27FC236}">
                <a16:creationId xmlns:a16="http://schemas.microsoft.com/office/drawing/2014/main" id="{8F051752-02A5-4AC2-BE97-5126B411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86" y="420364"/>
            <a:ext cx="5156537" cy="64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0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6929DF1-F2F0-4842-BFAB-E0628DDA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7" y="2843212"/>
            <a:ext cx="5457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機能</a:t>
            </a:r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</a:t>
            </a:r>
            <a:endParaRPr kumimoji="1" lang="en-US" altLang="ja-JP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サーバーへのデプロイも簡単に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インフラの説明の時に触れます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pic>
        <p:nvPicPr>
          <p:cNvPr id="1026" name="Picture 2" descr="資料11">
            <a:extLst>
              <a:ext uri="{FF2B5EF4-FFF2-40B4-BE49-F238E27FC236}">
                <a16:creationId xmlns:a16="http://schemas.microsoft.com/office/drawing/2014/main" id="{E4900A24-B512-480B-8576-1112ECB4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45" y="2112264"/>
            <a:ext cx="2462108" cy="39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資料12">
            <a:extLst>
              <a:ext uri="{FF2B5EF4-FFF2-40B4-BE49-F238E27FC236}">
                <a16:creationId xmlns:a16="http://schemas.microsoft.com/office/drawing/2014/main" id="{EBF78E9A-AC2F-4A46-800C-BFB84047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64" y="2537908"/>
            <a:ext cx="8391712" cy="35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5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C03BD89-A30C-45FF-B923-53C0D33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4" y="2646744"/>
            <a:ext cx="5738432" cy="344305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Actions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による自動テストの活用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Master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ブランチの保護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9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rgbClr val="B239C3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8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9475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一部の画像を</a:t>
            </a:r>
            <a:r>
              <a:rPr lang="en-US" altLang="ja-JP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WebP</a:t>
            </a:r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形式に変換</a:t>
            </a:r>
            <a:endParaRPr kumimoji="1" lang="ja-JP" altLang="en-US" sz="36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画像サイズを約</a:t>
            </a:r>
            <a:r>
              <a:rPr kumimoji="1" lang="en-US" altLang="ja-JP" sz="1800" dirty="0"/>
              <a:t>77%</a:t>
            </a:r>
            <a:r>
              <a:rPr kumimoji="1" lang="ja-JP" altLang="en-US" sz="1800" dirty="0"/>
              <a:t>縮小できる</a:t>
            </a:r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→ユーザーのロード時間の削減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→</a:t>
            </a:r>
            <a:r>
              <a:rPr kumimoji="1" lang="en-US" altLang="ja-JP" sz="1800" dirty="0"/>
              <a:t>S3</a:t>
            </a:r>
            <a:r>
              <a:rPr kumimoji="1" lang="ja-JP" altLang="en-US" sz="1800" dirty="0"/>
              <a:t>の読み書き容量の削減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C79C6B7B-3086-4365-8175-2B611616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1" y="2487127"/>
            <a:ext cx="5080054" cy="40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684</Words>
  <Application>Microsoft Office PowerPoint</Application>
  <PresentationFormat>ワイド画面</PresentationFormat>
  <Paragraphs>135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Shippori Mincho</vt:lpstr>
      <vt:lpstr>游ゴシック</vt:lpstr>
      <vt:lpstr>游ゴシック Light</vt:lpstr>
      <vt:lpstr>Arial</vt:lpstr>
      <vt:lpstr>Consolas</vt:lpstr>
      <vt:lpstr>Office テーマ</vt:lpstr>
      <vt:lpstr>バックエンドの説明</vt:lpstr>
      <vt:lpstr>設計思想</vt:lpstr>
      <vt:lpstr>PowerPoint プレゼンテーション</vt:lpstr>
      <vt:lpstr>PowerPoint プレゼンテーション</vt:lpstr>
      <vt:lpstr>Git(Github)の利用</vt:lpstr>
      <vt:lpstr>Git(Github)の利用</vt:lpstr>
      <vt:lpstr>PowerPoint プレゼンテーション</vt:lpstr>
      <vt:lpstr>一部の画像をWebP形式に変換</vt:lpstr>
      <vt:lpstr>PowerPoint プレゼンテーション</vt:lpstr>
      <vt:lpstr>サーバーサイドにTypeScriptの採用</vt:lpstr>
      <vt:lpstr>ESLintの採用</vt:lpstr>
      <vt:lpstr>PowerPoint プレゼンテーション</vt:lpstr>
      <vt:lpstr>検索機能</vt:lpstr>
      <vt:lpstr>PowerPoint プレゼンテーション</vt:lpstr>
      <vt:lpstr>使用ツール /ライブラリ</vt:lpstr>
      <vt:lpstr>knex</vt:lpstr>
      <vt:lpstr>Github Copilot</vt:lpstr>
      <vt:lpstr>使用ツール /ライブラリ</vt:lpstr>
      <vt:lpstr>インフラのお話</vt:lpstr>
      <vt:lpstr>構成図</vt:lpstr>
      <vt:lpstr>データベース保護</vt:lpstr>
      <vt:lpstr>サーバーへのデプロイ</vt:lpstr>
      <vt:lpstr>サーバーへのデプロイ (アップデート編)</vt:lpstr>
      <vt:lpstr>サーバーの状態監視</vt:lpstr>
      <vt:lpstr>サーバーの状態監視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バックエンド の説明</dc:title>
  <dc:creator>山本 暉能</dc:creator>
  <cp:lastModifiedBy>山本 暉能</cp:lastModifiedBy>
  <cp:revision>12</cp:revision>
  <dcterms:created xsi:type="dcterms:W3CDTF">2022-03-08T08:30:05Z</dcterms:created>
  <dcterms:modified xsi:type="dcterms:W3CDTF">2022-03-08T10:06:58Z</dcterms:modified>
</cp:coreProperties>
</file>