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22100" y="558202"/>
            <a:ext cx="8123100" cy="219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Foundations for Systematic Construction of Fault-Tolerant Quantum Gates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Uladzimir Kasacheuski &amp; Guy Wiss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Commonly used gates + notation we’ll use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074325" cy="103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38" y="2379800"/>
            <a:ext cx="2837050" cy="17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625" y="1170125"/>
            <a:ext cx="3317775" cy="9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6738" y="2155338"/>
            <a:ext cx="3407550" cy="8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1625" y="3099125"/>
            <a:ext cx="3074325" cy="114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1625" y="4353050"/>
            <a:ext cx="1080875" cy="5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Entanglement and The Bell State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228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Entanglement - Where you can't have one without the other 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24516" r="0" t="0"/>
          <a:stretch/>
        </p:blipFill>
        <p:spPr>
          <a:xfrm>
            <a:off x="5309227" y="1936675"/>
            <a:ext cx="2336350" cy="9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863025" y="2189575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411000" y="2012625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999999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063" y="2012625"/>
            <a:ext cx="1304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994175" y="2965125"/>
            <a:ext cx="174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100"/>
              <a:t>… several steps later ...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125" y="3372526"/>
            <a:ext cx="2434675" cy="7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 rot="-1316175">
            <a:off x="4425496" y="3521946"/>
            <a:ext cx="3976714" cy="464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/>
              <a:t>What’s the difference?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5343725" y="2830450"/>
            <a:ext cx="2208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endCxn id="83" idx="3"/>
          </p:cNvCxnSpPr>
          <p:nvPr/>
        </p:nvCxnSpPr>
        <p:spPr>
          <a:xfrm rot="10800000">
            <a:off x="3609800" y="3754014"/>
            <a:ext cx="16233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>
            <a:off x="3214700" y="3519225"/>
            <a:ext cx="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Teleportation - An Alice and Bob Adventure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472" y="1017725"/>
            <a:ext cx="5127700" cy="20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124850"/>
            <a:ext cx="3140324" cy="11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50" y="2291925"/>
            <a:ext cx="177185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073" y="3601175"/>
            <a:ext cx="2292400" cy="11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9475" y="3493270"/>
            <a:ext cx="2298604" cy="11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8073" y="3170980"/>
            <a:ext cx="1211525" cy="3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95800" y="3873372"/>
            <a:ext cx="3636500" cy="8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381175" y="3493275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… (several steps later) …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Lazy Standford’ers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63" y="1448413"/>
            <a:ext cx="23145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2512200" cy="15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Fact One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50" y="3034225"/>
            <a:ext cx="28869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11700" y="2827425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Fact Two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493425" y="1180575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Fact Three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7200" y="1517500"/>
            <a:ext cx="2608100" cy="8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5475" y="2641000"/>
            <a:ext cx="3021700" cy="1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557200" y="2641000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Thus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417475" y="4148650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 Single Qubit “Z-Teleporter”!!!</a:t>
            </a:r>
          </a:p>
        </p:txBody>
      </p:sp>
      <p:cxnSp>
        <p:nvCxnSpPr>
          <p:cNvPr id="116" name="Shape 116"/>
          <p:cNvCxnSpPr/>
          <p:nvPr/>
        </p:nvCxnSpPr>
        <p:spPr>
          <a:xfrm flipH="1">
            <a:off x="4308150" y="3928400"/>
            <a:ext cx="552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 What?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Universality requires Two-Qubit and Single Qubit Gate (e.g., Z/X + CNOT)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Fault Tolerance can only be </a:t>
            </a:r>
            <a:r>
              <a:rPr lang="en"/>
              <a:t>achieved</a:t>
            </a:r>
            <a:r>
              <a:rPr lang="en"/>
              <a:t> in certain logical gate configurations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Enables systematic way to express any logical operation with fault tolerance through quantum teleporters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37900" y="4259775"/>
            <a:ext cx="646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(We did the heavy lifting; showing how you can express ANY logical operation and why its fault </a:t>
            </a:r>
            <a:r>
              <a:rPr lang="en"/>
              <a:t>tolerant</a:t>
            </a:r>
            <a:r>
              <a:rPr lang="en"/>
              <a:t> is easy…)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Tricks for </a:t>
            </a:r>
            <a:r>
              <a:rPr lang="en"/>
              <a:t>Evaluating</a:t>
            </a:r>
            <a:r>
              <a:rPr lang="en"/>
              <a:t>	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Keep track of what qubit each operation is acting on.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Similar to applying (S_z)|1 0&gt;, decompose state and operator and act appropriately.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Working out all the simple operations first very useful.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