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9"/>
  </p:notesMasterIdLst>
  <p:handoutMasterIdLst>
    <p:handoutMasterId r:id="rId20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86" r:id="rId15"/>
    <p:sldId id="2147470184" r:id="rId16"/>
    <p:sldId id="2147470188" r:id="rId17"/>
    <p:sldId id="21474701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7"/>
    <p:restoredTop sz="93400" autoAdjust="0"/>
  </p:normalViewPr>
  <p:slideViewPr>
    <p:cSldViewPr snapToGrid="0">
      <p:cViewPr varScale="1">
        <p:scale>
          <a:sx n="82" d="100"/>
          <a:sy n="82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ala lakshmi Ilangovan" userId="dd5c4b6e-f0ee-4633-8a1a-dbb2e9f13e7d" providerId="ADAL" clId="{0AA30660-148A-4F48-8615-ECB8DB9324B3}"/>
    <pc:docChg chg="custSel delSld modMainMaster modSection">
      <pc:chgData name="Shyamala lakshmi Ilangovan" userId="dd5c4b6e-f0ee-4633-8a1a-dbb2e9f13e7d" providerId="ADAL" clId="{0AA30660-148A-4F48-8615-ECB8DB9324B3}" dt="2024-08-20T06:48:11.581" v="1" actId="478"/>
      <pc:docMkLst>
        <pc:docMk/>
      </pc:docMkLst>
      <pc:sldChg chg="del">
        <pc:chgData name="Shyamala lakshmi Ilangovan" userId="dd5c4b6e-f0ee-4633-8a1a-dbb2e9f13e7d" providerId="ADAL" clId="{0AA30660-148A-4F48-8615-ECB8DB9324B3}" dt="2024-08-06T06:54:38.171" v="0" actId="47"/>
        <pc:sldMkLst>
          <pc:docMk/>
          <pc:sldMk cId="1373669394" sldId="2147470178"/>
        </pc:sldMkLst>
      </pc:sldChg>
      <pc:sldMasterChg chg="modSldLayout">
        <pc:chgData name="Shyamala lakshmi Ilangovan" userId="dd5c4b6e-f0ee-4633-8a1a-dbb2e9f13e7d" providerId="ADAL" clId="{0AA30660-148A-4F48-8615-ECB8DB9324B3}" dt="2024-08-20T06:48:11.581" v="1" actId="478"/>
        <pc:sldMasterMkLst>
          <pc:docMk/>
          <pc:sldMasterMk cId="2764527432" sldId="2147483648"/>
        </pc:sldMasterMkLst>
        <pc:sldLayoutChg chg="delSp mod">
          <pc:chgData name="Shyamala lakshmi Ilangovan" userId="dd5c4b6e-f0ee-4633-8a1a-dbb2e9f13e7d" providerId="ADAL" clId="{0AA30660-148A-4F48-8615-ECB8DB9324B3}" dt="2024-08-20T06:48:11.581" v="1" actId="478"/>
          <pc:sldLayoutMkLst>
            <pc:docMk/>
            <pc:sldMasterMk cId="2764527432" sldId="2147483648"/>
            <pc:sldLayoutMk cId="1490030701" sldId="2147483728"/>
          </pc:sldLayoutMkLst>
          <pc:picChg chg="del">
            <ac:chgData name="Shyamala lakshmi Ilangovan" userId="dd5c4b6e-f0ee-4633-8a1a-dbb2e9f13e7d" providerId="ADAL" clId="{0AA30660-148A-4F48-8615-ECB8DB9324B3}" dt="2024-08-20T06:48:11.581" v="1" actId="478"/>
            <ac:picMkLst>
              <pc:docMk/>
              <pc:sldMasterMk cId="2764527432" sldId="2147483648"/>
              <pc:sldLayoutMk cId="1490030701" sldId="2147483728"/>
              <ac:picMk id="15" creationId="{44506DBD-171D-EF3B-9F15-F73E21CCFD4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riyaammulu2k3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ABD66B-7076-42CF-B4C8-7416EE83854D}"/>
              </a:ext>
            </a:extLst>
          </p:cNvPr>
          <p:cNvSpPr txBox="1"/>
          <p:nvPr/>
        </p:nvSpPr>
        <p:spPr>
          <a:xfrm>
            <a:off x="5910868" y="2727754"/>
            <a:ext cx="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98B26-0F3F-A863-3BCF-3B8A65327E3F}"/>
              </a:ext>
            </a:extLst>
          </p:cNvPr>
          <p:cNvSpPr txBox="1"/>
          <p:nvPr/>
        </p:nvSpPr>
        <p:spPr>
          <a:xfrm>
            <a:off x="1852916" y="1613319"/>
            <a:ext cx="811600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Hexaware CODE&amp;RISE PROGRAM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2EE41E-A3DA-F341-A80D-B035A774D997}"/>
              </a:ext>
            </a:extLst>
          </p:cNvPr>
          <p:cNvSpPr/>
          <p:nvPr/>
        </p:nvSpPr>
        <p:spPr>
          <a:xfrm>
            <a:off x="2304791" y="2425520"/>
            <a:ext cx="69696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DYNAMIC DEVELOPER</a:t>
            </a:r>
            <a:endParaRPr lang="en-IN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751EC-05F9-9775-4359-D98FCF5BA2CE}"/>
              </a:ext>
            </a:extLst>
          </p:cNvPr>
          <p:cNvSpPr/>
          <p:nvPr/>
        </p:nvSpPr>
        <p:spPr>
          <a:xfrm rot="10800000" flipV="1">
            <a:off x="1671090" y="3675220"/>
            <a:ext cx="98403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“Dynamic </a:t>
            </a:r>
            <a:r>
              <a:rPr lang="en-US" sz="4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Moves,Enchanting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Results”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Please provide the following for your submission:</a:t>
            </a: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your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A working prototype or proof of concept of the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Optionally, the team can also submit a video demo of their solution.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371529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Dynamic Developer</a:t>
            </a:r>
          </a:p>
          <a:p>
            <a:endParaRPr lang="en-US"/>
          </a:p>
          <a:p>
            <a:r>
              <a:rPr lang="en-US"/>
              <a:t>Automated Question Builder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77903" y="2793477"/>
            <a:ext cx="8508606" cy="3353684"/>
            <a:chOff x="495023" y="2209488"/>
            <a:chExt cx="8508606" cy="33536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209488"/>
              <a:ext cx="8508606" cy="3353684"/>
              <a:chOff x="388782" y="2567350"/>
              <a:chExt cx="8508606" cy="335368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847D38-74EB-4309-019F-557E003E98C0}"/>
                  </a:ext>
                </a:extLst>
              </p:cNvPr>
              <p:cNvSpPr txBox="1"/>
              <p:nvPr/>
            </p:nvSpPr>
            <p:spPr>
              <a:xfrm>
                <a:off x="388782" y="3007721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522642" y="3627487"/>
                <a:ext cx="5341281" cy="677108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5271924" y="2567350"/>
                <a:ext cx="3603114" cy="19920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E5D6F1D-2EDA-B1FB-4F8F-C95E53DE05DB}"/>
              </a:ext>
            </a:extLst>
          </p:cNvPr>
          <p:cNvSpPr txBox="1"/>
          <p:nvPr/>
        </p:nvSpPr>
        <p:spPr>
          <a:xfrm>
            <a:off x="740817" y="3313960"/>
            <a:ext cx="35485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 err="1">
                <a:latin typeface="Aptos Display" panose="020B0004020202020204" pitchFamily="34" charset="0"/>
              </a:rPr>
              <a:t>Keerthika</a:t>
            </a:r>
            <a:r>
              <a:rPr lang="en-US" sz="1400" dirty="0">
                <a:latin typeface="Aptos Display" panose="020B0004020202020204" pitchFamily="34" charset="0"/>
              </a:rPr>
              <a:t> M</a:t>
            </a:r>
            <a:endParaRPr lang="en-IN" sz="1400" dirty="0" err="1">
              <a:latin typeface="Aptos Display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A16E53-A1FC-3329-49A4-D033ED5CC72B}"/>
              </a:ext>
            </a:extLst>
          </p:cNvPr>
          <p:cNvSpPr txBox="1"/>
          <p:nvPr/>
        </p:nvSpPr>
        <p:spPr>
          <a:xfrm>
            <a:off x="6588277" y="3284085"/>
            <a:ext cx="21949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muralikeerthi403@gmail.com</a:t>
            </a:r>
            <a:endParaRPr lang="en-IN" sz="14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B6F38-D44C-080B-6753-C5AE02C5C5D7}"/>
              </a:ext>
            </a:extLst>
          </p:cNvPr>
          <p:cNvSpPr txBox="1"/>
          <p:nvPr/>
        </p:nvSpPr>
        <p:spPr>
          <a:xfrm>
            <a:off x="740817" y="3791819"/>
            <a:ext cx="14238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Priya P</a:t>
            </a:r>
            <a:endParaRPr lang="en-IN" sz="14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5D608F-598A-FCEB-0822-9F50485AD55C}"/>
              </a:ext>
            </a:extLst>
          </p:cNvPr>
          <p:cNvSpPr txBox="1"/>
          <p:nvPr/>
        </p:nvSpPr>
        <p:spPr>
          <a:xfrm>
            <a:off x="6544910" y="3733757"/>
            <a:ext cx="2746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priyaammulu2k3@gmail.com</a:t>
            </a:r>
            <a:r>
              <a:rPr lang="en-US" sz="1400" dirty="0"/>
              <a:t>    </a:t>
            </a:r>
            <a:endParaRPr lang="en-IN" sz="14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F14070-0E03-2847-0C1C-7B4C683B8F1F}"/>
              </a:ext>
            </a:extLst>
          </p:cNvPr>
          <p:cNvSpPr txBox="1"/>
          <p:nvPr/>
        </p:nvSpPr>
        <p:spPr>
          <a:xfrm>
            <a:off x="740817" y="4298800"/>
            <a:ext cx="19277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Ulageshwari M.P</a:t>
            </a:r>
            <a:endParaRPr lang="en-IN" sz="14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9A836A-7EE3-B801-7289-02A7BA7A79D4}"/>
              </a:ext>
            </a:extLst>
          </p:cNvPr>
          <p:cNvSpPr txBox="1"/>
          <p:nvPr/>
        </p:nvSpPr>
        <p:spPr>
          <a:xfrm>
            <a:off x="6476735" y="4298800"/>
            <a:ext cx="31804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ulageshwarimurugappanmp@gmail.com</a:t>
            </a:r>
            <a:endParaRPr lang="en-IN" sz="14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6FBFED-5BC1-F2FB-3E5C-1746DF0FCCD2}"/>
              </a:ext>
            </a:extLst>
          </p:cNvPr>
          <p:cNvSpPr txBox="1"/>
          <p:nvPr/>
        </p:nvSpPr>
        <p:spPr>
          <a:xfrm rot="10800000" flipV="1">
            <a:off x="740817" y="4797830"/>
            <a:ext cx="18625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 err="1"/>
              <a:t>Taranisri.V</a:t>
            </a:r>
            <a:endParaRPr lang="en-IN" sz="14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BBF194-EA73-87AD-AF57-CC94657EBBDC}"/>
              </a:ext>
            </a:extLst>
          </p:cNvPr>
          <p:cNvSpPr txBox="1"/>
          <p:nvPr/>
        </p:nvSpPr>
        <p:spPr>
          <a:xfrm>
            <a:off x="6560061" y="4855511"/>
            <a:ext cx="2731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/>
              <a:t>taranisrivethamoorthy@gmail.com</a:t>
            </a:r>
            <a:endParaRPr lang="en-IN" sz="1400" dirty="0" err="1"/>
          </a:p>
        </p:txBody>
      </p: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940189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Application</a:t>
            </a:r>
          </a:p>
          <a:p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63E2E-A521-E39A-AAC3-39639B0FFCFE}"/>
              </a:ext>
            </a:extLst>
          </p:cNvPr>
          <p:cNvSpPr/>
          <p:nvPr/>
        </p:nvSpPr>
        <p:spPr>
          <a:xfrm>
            <a:off x="1810139" y="1567336"/>
            <a:ext cx="111967" cy="102843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7F7BA3-2FD0-C6D3-8987-07D5E09D8DE0}"/>
              </a:ext>
            </a:extLst>
          </p:cNvPr>
          <p:cNvSpPr/>
          <p:nvPr/>
        </p:nvSpPr>
        <p:spPr>
          <a:xfrm>
            <a:off x="1994390" y="1383261"/>
            <a:ext cx="49312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Corporate Training And Development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04D877-C449-472B-E715-EEAA54F53DD6}"/>
              </a:ext>
            </a:extLst>
          </p:cNvPr>
          <p:cNvSpPr/>
          <p:nvPr/>
        </p:nvSpPr>
        <p:spPr>
          <a:xfrm flipH="1" flipV="1">
            <a:off x="1810140" y="2005874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C4FDE-B0B1-0837-A3CA-60F8CA395B9C}"/>
              </a:ext>
            </a:extLst>
          </p:cNvPr>
          <p:cNvSpPr/>
          <p:nvPr/>
        </p:nvSpPr>
        <p:spPr>
          <a:xfrm>
            <a:off x="1994390" y="1744264"/>
            <a:ext cx="29135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e-learning</a:t>
            </a:r>
            <a:r>
              <a:rPr lang="en-US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platforms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F45A3-38EE-4847-5EDD-C5334A66783E}"/>
              </a:ext>
            </a:extLst>
          </p:cNvPr>
          <p:cNvSpPr/>
          <p:nvPr/>
        </p:nvSpPr>
        <p:spPr>
          <a:xfrm flipH="1" flipV="1">
            <a:off x="1800808" y="2444413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547590-ABF1-1800-5BF1-54E614D01440}"/>
              </a:ext>
            </a:extLst>
          </p:cNvPr>
          <p:cNvSpPr/>
          <p:nvPr/>
        </p:nvSpPr>
        <p:spPr>
          <a:xfrm>
            <a:off x="737119" y="2213580"/>
            <a:ext cx="63325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Research And Development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CE4A78-3DEE-0E66-9D06-0BEAE06B1292}"/>
              </a:ext>
            </a:extLst>
          </p:cNvPr>
          <p:cNvSpPr/>
          <p:nvPr/>
        </p:nvSpPr>
        <p:spPr>
          <a:xfrm flipH="1" flipV="1">
            <a:off x="1800808" y="2854656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18E99-4E00-7C2A-BC3B-5290D1358E44}"/>
              </a:ext>
            </a:extLst>
          </p:cNvPr>
          <p:cNvSpPr/>
          <p:nvPr/>
        </p:nvSpPr>
        <p:spPr>
          <a:xfrm>
            <a:off x="1395632" y="2675245"/>
            <a:ext cx="64173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Standardized Testing And Examinations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97199A-B9C7-426D-343B-662ACD559308}"/>
              </a:ext>
            </a:extLst>
          </p:cNvPr>
          <p:cNvSpPr/>
          <p:nvPr/>
        </p:nvSpPr>
        <p:spPr>
          <a:xfrm flipH="1" flipV="1">
            <a:off x="1800808" y="3288626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0A08F-2194-5D8C-0A45-6D461CC3ADDD}"/>
              </a:ext>
            </a:extLst>
          </p:cNvPr>
          <p:cNvSpPr/>
          <p:nvPr/>
        </p:nvSpPr>
        <p:spPr>
          <a:xfrm>
            <a:off x="1755789" y="3057793"/>
            <a:ext cx="42951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Accessibility And Inclusivity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DB8478-D5B1-B9A9-4D6B-206B64B7E7B1}"/>
              </a:ext>
            </a:extLst>
          </p:cNvPr>
          <p:cNvSpPr/>
          <p:nvPr/>
        </p:nvSpPr>
        <p:spPr>
          <a:xfrm flipH="1" flipV="1">
            <a:off x="1810140" y="3664497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E43C03-9F63-5803-A847-A849445419CB}"/>
              </a:ext>
            </a:extLst>
          </p:cNvPr>
          <p:cNvSpPr/>
          <p:nvPr/>
        </p:nvSpPr>
        <p:spPr>
          <a:xfrm>
            <a:off x="1994390" y="3440341"/>
            <a:ext cx="399926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Dynamic Content Generation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634851-90A9-F9D4-5197-FBF987960DD6}"/>
              </a:ext>
            </a:extLst>
          </p:cNvPr>
          <p:cNvSpPr/>
          <p:nvPr/>
        </p:nvSpPr>
        <p:spPr>
          <a:xfrm flipH="1" flipV="1">
            <a:off x="1810139" y="4070389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FEFD84-46E9-0F75-154C-C030C7A9A212}"/>
              </a:ext>
            </a:extLst>
          </p:cNvPr>
          <p:cNvSpPr/>
          <p:nvPr/>
        </p:nvSpPr>
        <p:spPr>
          <a:xfrm>
            <a:off x="1994389" y="3890978"/>
            <a:ext cx="42291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Innovative Assessment </a:t>
            </a:r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Models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AEDD08-9E06-C200-8D4A-D38D962A62F1}"/>
              </a:ext>
            </a:extLst>
          </p:cNvPr>
          <p:cNvSpPr/>
          <p:nvPr/>
        </p:nvSpPr>
        <p:spPr>
          <a:xfrm flipH="1" flipV="1">
            <a:off x="1810139" y="4476281"/>
            <a:ext cx="111966" cy="102844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FDDF44-FDC1-6B79-7820-C9983F235032}"/>
              </a:ext>
            </a:extLst>
          </p:cNvPr>
          <p:cNvSpPr/>
          <p:nvPr/>
        </p:nvSpPr>
        <p:spPr>
          <a:xfrm>
            <a:off x="2017409" y="4308863"/>
            <a:ext cx="43430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Improved Educational Outcomes</a:t>
            </a:r>
            <a:endParaRPr 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610307-A60C-FF71-E170-1A03D6B1616F}"/>
              </a:ext>
            </a:extLst>
          </p:cNvPr>
          <p:cNvGrpSpPr/>
          <p:nvPr/>
        </p:nvGrpSpPr>
        <p:grpSpPr>
          <a:xfrm>
            <a:off x="1076211" y="1274190"/>
            <a:ext cx="10475709" cy="4506850"/>
            <a:chOff x="588531" y="1294510"/>
            <a:chExt cx="8650929" cy="46326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endParaRPr lang="en-US" b="0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E322A-0C3B-AC50-21BA-740E4F281C0C}"/>
                </a:ext>
              </a:extLst>
            </p:cNvPr>
            <p:cNvSpPr txBox="1"/>
            <p:nvPr/>
          </p:nvSpPr>
          <p:spPr>
            <a:xfrm>
              <a:off x="4975956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E20AD7-C9A2-C6C0-ACA3-39BD89D96274}"/>
                </a:ext>
              </a:extLst>
            </p:cNvPr>
            <p:cNvSpPr txBox="1"/>
            <p:nvPr/>
          </p:nvSpPr>
          <p:spPr>
            <a:xfrm>
              <a:off x="4975956" y="1364374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Key Features / Approach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F00756E-AA8C-BC52-7CEB-FC6EDDECDA6A}"/>
              </a:ext>
            </a:extLst>
          </p:cNvPr>
          <p:cNvSpPr/>
          <p:nvPr/>
        </p:nvSpPr>
        <p:spPr>
          <a:xfrm>
            <a:off x="1184988" y="1357544"/>
            <a:ext cx="403903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0A923-1833-3469-894A-7599342FFEEC}"/>
              </a:ext>
            </a:extLst>
          </p:cNvPr>
          <p:cNvSpPr/>
          <p:nvPr/>
        </p:nvSpPr>
        <p:spPr>
          <a:xfrm>
            <a:off x="4027837" y="2967335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553720" y="1247140"/>
            <a:ext cx="880872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Please specify the following: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flow of data and processing steps within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involved and their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pipeline, API, and external services utilized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489467" y="1041333"/>
            <a:ext cx="91752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Functional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DDD6-C042-4BE0-541F-B6C6B9D3B102}"/>
              </a:ext>
            </a:extLst>
          </p:cNvPr>
          <p:cNvSpPr txBox="1"/>
          <p:nvPr/>
        </p:nvSpPr>
        <p:spPr>
          <a:xfrm>
            <a:off x="553720" y="1247140"/>
            <a:ext cx="88087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18681</TotalTime>
  <Words>257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Display</vt:lpstr>
      <vt:lpstr>Arial</vt:lpstr>
      <vt:lpstr>Calibri</vt:lpstr>
      <vt:lpstr>Manrope</vt:lpstr>
      <vt:lpstr>Mokoto</vt:lpstr>
      <vt:lpstr>MV Boli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ulageshwarimurugappanmp@outlook.com</cp:lastModifiedBy>
  <cp:revision>31</cp:revision>
  <dcterms:created xsi:type="dcterms:W3CDTF">2023-12-01T15:20:00Z</dcterms:created>
  <dcterms:modified xsi:type="dcterms:W3CDTF">2024-08-30T05:11:53Z</dcterms:modified>
</cp:coreProperties>
</file>