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D6CB1D-A3D8-4A02-937F-4C9C555427CF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48605D-CC41-4B80-BD01-E4FDEE68EE79}" type="slidenum">
              <a:rPr lang="uk-UA" smtClean="0"/>
              <a:t>‹#›</a:t>
            </a:fld>
            <a:endParaRPr lang="uk-UA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Виконала </a:t>
            </a:r>
            <a:r>
              <a:rPr lang="uk-UA" dirty="0" err="1" smtClean="0"/>
              <a:t>Долик</a:t>
            </a:r>
            <a:r>
              <a:rPr lang="uk-UA" dirty="0" smtClean="0"/>
              <a:t> Валентина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Як бачать тварини</a:t>
            </a:r>
            <a:r>
              <a:rPr lang="en-US" dirty="0" smtClean="0"/>
              <a:t>?</a:t>
            </a:r>
            <a:endParaRPr lang="uk-U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0" y="5301208"/>
            <a:ext cx="3011785" cy="576064"/>
          </a:xfrm>
        </p:spPr>
        <p:txBody>
          <a:bodyPr/>
          <a:lstStyle/>
          <a:p>
            <a:r>
              <a:rPr lang="ru-RU" b="0" dirty="0" smtClean="0"/>
              <a:t>Як </a:t>
            </a:r>
            <a:r>
              <a:rPr lang="ru-RU" b="0" dirty="0" err="1" smtClean="0"/>
              <a:t>бачать</a:t>
            </a:r>
            <a:r>
              <a:rPr lang="ru-RU" b="0" dirty="0" smtClean="0"/>
              <a:t> </a:t>
            </a:r>
            <a:r>
              <a:rPr lang="ru-RU" b="0" dirty="0" err="1" smtClean="0"/>
              <a:t>тварини</a:t>
            </a:r>
            <a:r>
              <a:rPr lang="ru-RU" b="0" dirty="0" smtClean="0"/>
              <a:t>?</a:t>
            </a:r>
            <a:endParaRPr lang="ru-RU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1" dirty="0" smtClean="0"/>
              <a:t>Як </a:t>
            </a:r>
            <a:r>
              <a:rPr lang="ru-RU" b="1" dirty="0" err="1" smtClean="0"/>
              <a:t>бачать</a:t>
            </a:r>
            <a:r>
              <a:rPr lang="ru-RU" b="1" dirty="0" smtClean="0"/>
              <a:t> </a:t>
            </a:r>
            <a:r>
              <a:rPr lang="ru-RU" b="1" dirty="0" err="1" smtClean="0"/>
              <a:t>світ</a:t>
            </a:r>
            <a:r>
              <a:rPr lang="ru-RU" b="1" dirty="0" smtClean="0"/>
              <a:t> </a:t>
            </a:r>
            <a:r>
              <a:rPr lang="ru-RU" b="1" dirty="0" err="1" smtClean="0"/>
              <a:t>тварини</a:t>
            </a:r>
            <a:r>
              <a:rPr lang="ru-RU" b="1" dirty="0" smtClean="0"/>
              <a:t>? Вони </a:t>
            </a:r>
            <a:r>
              <a:rPr lang="ru-RU" b="1" dirty="0" err="1" smtClean="0"/>
              <a:t>можуть</a:t>
            </a:r>
            <a:r>
              <a:rPr lang="ru-RU" b="1" dirty="0" smtClean="0"/>
              <a:t> </a:t>
            </a:r>
            <a:r>
              <a:rPr lang="ru-RU" b="1" dirty="0" err="1" smtClean="0"/>
              <a:t>бачити</a:t>
            </a:r>
            <a:r>
              <a:rPr lang="ru-RU" b="1" dirty="0" smtClean="0"/>
              <a:t> одним оком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декількома</a:t>
            </a:r>
            <a:r>
              <a:rPr lang="ru-RU" b="1" dirty="0" smtClean="0"/>
              <a:t> </a:t>
            </a:r>
            <a:r>
              <a:rPr lang="ru-RU" b="1" dirty="0" err="1" smtClean="0"/>
              <a:t>очима</a:t>
            </a:r>
            <a:r>
              <a:rPr lang="ru-RU" b="1" dirty="0" smtClean="0"/>
              <a:t>, у </a:t>
            </a:r>
            <a:r>
              <a:rPr lang="ru-RU" b="1" dirty="0" err="1" smtClean="0"/>
              <a:t>техніколорі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</a:t>
            </a:r>
            <a:r>
              <a:rPr lang="ru-RU" b="1" dirty="0" err="1" smtClean="0"/>
              <a:t>чорно-білому</a:t>
            </a:r>
            <a:r>
              <a:rPr lang="ru-RU" b="1" dirty="0" smtClean="0"/>
              <a:t> </a:t>
            </a:r>
            <a:r>
              <a:rPr lang="ru-RU" b="1" dirty="0" err="1" smtClean="0"/>
              <a:t>кольорі</a:t>
            </a:r>
            <a:r>
              <a:rPr lang="ru-RU" b="1" dirty="0" smtClean="0"/>
              <a:t>. Мало </a:t>
            </a:r>
            <a:r>
              <a:rPr lang="ru-RU" b="1" dirty="0" err="1" smtClean="0"/>
              <a:t>тварин</a:t>
            </a:r>
            <a:r>
              <a:rPr lang="ru-RU" b="1" dirty="0" smtClean="0"/>
              <a:t> </a:t>
            </a:r>
            <a:r>
              <a:rPr lang="ru-RU" b="1" dirty="0" err="1" smtClean="0"/>
              <a:t>бачать</a:t>
            </a:r>
            <a:r>
              <a:rPr lang="ru-RU" b="1" dirty="0" smtClean="0"/>
              <a:t> </a:t>
            </a:r>
            <a:r>
              <a:rPr lang="ru-RU" b="1" dirty="0" err="1" smtClean="0"/>
              <a:t>цей</a:t>
            </a:r>
            <a:r>
              <a:rPr lang="ru-RU" b="1" dirty="0" smtClean="0"/>
              <a:t> </a:t>
            </a:r>
            <a:r>
              <a:rPr lang="ru-RU" b="1" dirty="0" err="1" smtClean="0"/>
              <a:t>світ</a:t>
            </a:r>
            <a:r>
              <a:rPr lang="ru-RU" b="1" dirty="0" smtClean="0"/>
              <a:t>, як ми.</a:t>
            </a:r>
            <a:r>
              <a:rPr lang="ru-RU" dirty="0" smtClean="0"/>
              <a:t>..</a:t>
            </a:r>
            <a:endParaRPr lang="uk-UA" dirty="0"/>
          </a:p>
        </p:txBody>
      </p:sp>
      <p:pic>
        <p:nvPicPr>
          <p:cNvPr id="1026" name="Picture 2" descr="Як бачать тварини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729" r="729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187624" y="1484784"/>
            <a:ext cx="2110008" cy="608856"/>
          </a:xfrm>
        </p:spPr>
        <p:txBody>
          <a:bodyPr/>
          <a:lstStyle/>
          <a:p>
            <a:r>
              <a:rPr lang="uk-UA" dirty="0" smtClean="0"/>
              <a:t>Зір  людини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>
          <a:xfrm>
            <a:off x="6012160" y="1484784"/>
            <a:ext cx="1800200" cy="720080"/>
          </a:xfrm>
        </p:spPr>
        <p:txBody>
          <a:bodyPr/>
          <a:lstStyle/>
          <a:p>
            <a:r>
              <a:rPr lang="uk-UA" dirty="0" smtClean="0"/>
              <a:t>Зір собаки</a:t>
            </a:r>
            <a:endParaRPr lang="uk-UA" dirty="0"/>
          </a:p>
        </p:txBody>
      </p:sp>
      <p:pic>
        <p:nvPicPr>
          <p:cNvPr id="7" name="Содержимое 6" descr="dog-vision-human-equivalent-two-colum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564904"/>
            <a:ext cx="4041775" cy="2736304"/>
          </a:xfrm>
        </p:spPr>
      </p:pic>
      <p:pic>
        <p:nvPicPr>
          <p:cNvPr id="8" name="Содержимое 7" descr="dog-vision-example-two-colum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564904"/>
            <a:ext cx="4038600" cy="2736304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бачить собака</a:t>
            </a:r>
            <a:r>
              <a:rPr lang="en-US" dirty="0" smtClean="0"/>
              <a:t>?</a:t>
            </a:r>
            <a:endParaRPr lang="uk-U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>
          <a:xfrm>
            <a:off x="5580112" y="1556792"/>
            <a:ext cx="2160239" cy="432048"/>
          </a:xfrm>
        </p:spPr>
        <p:txBody>
          <a:bodyPr/>
          <a:lstStyle/>
          <a:p>
            <a:r>
              <a:rPr lang="uk-UA" dirty="0" smtClean="0"/>
              <a:t>Зір равлика</a:t>
            </a:r>
            <a:endParaRPr lang="uk-UA" dirty="0"/>
          </a:p>
        </p:txBody>
      </p:sp>
      <p:pic>
        <p:nvPicPr>
          <p:cNvPr id="7" name="Содержимое 6" descr="snail-vision-human-equivalent-two-colum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924945"/>
            <a:ext cx="4041775" cy="2520279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бачить равлик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59632" y="1412776"/>
            <a:ext cx="2088232" cy="792088"/>
          </a:xfrm>
        </p:spPr>
        <p:txBody>
          <a:bodyPr/>
          <a:lstStyle/>
          <a:p>
            <a:r>
              <a:rPr lang="uk-UA" dirty="0" smtClean="0"/>
              <a:t>Зір людини</a:t>
            </a:r>
            <a:endParaRPr lang="uk-UA" dirty="0"/>
          </a:p>
        </p:txBody>
      </p:sp>
      <p:pic>
        <p:nvPicPr>
          <p:cNvPr id="11" name="Содержимое 10" descr="snail-vision-example-two-colum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924944"/>
            <a:ext cx="4038600" cy="252028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331640" y="1556792"/>
            <a:ext cx="1965992" cy="464840"/>
          </a:xfrm>
        </p:spPr>
        <p:txBody>
          <a:bodyPr/>
          <a:lstStyle/>
          <a:p>
            <a:r>
              <a:rPr lang="uk-UA" dirty="0" smtClean="0"/>
              <a:t>Зір людини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>
          <a:xfrm>
            <a:off x="5796136" y="1484784"/>
            <a:ext cx="2084926" cy="608856"/>
          </a:xfrm>
        </p:spPr>
        <p:txBody>
          <a:bodyPr/>
          <a:lstStyle/>
          <a:p>
            <a:r>
              <a:rPr lang="uk-UA" dirty="0" smtClean="0"/>
              <a:t>Зір молюска</a:t>
            </a:r>
            <a:endParaRPr lang="uk-UA" dirty="0"/>
          </a:p>
        </p:txBody>
      </p:sp>
      <p:pic>
        <p:nvPicPr>
          <p:cNvPr id="8" name="Содержимое 7" descr="clam-vision-human-equivalent-two-colum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924945"/>
            <a:ext cx="4041775" cy="2232248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бачить </a:t>
            </a:r>
            <a:r>
              <a:rPr lang="uk-UA" dirty="0" err="1" smtClean="0"/>
              <a:t>молюсок</a:t>
            </a:r>
            <a:r>
              <a:rPr lang="en-US" dirty="0" smtClean="0"/>
              <a:t>?</a:t>
            </a:r>
            <a:endParaRPr lang="uk-UA" dirty="0"/>
          </a:p>
        </p:txBody>
      </p:sp>
      <p:pic>
        <p:nvPicPr>
          <p:cNvPr id="11" name="Содержимое 10" descr="clam-vision-example-two-colum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88024" y="2924944"/>
            <a:ext cx="4038600" cy="226104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187624" y="1484784"/>
            <a:ext cx="2088232" cy="648072"/>
          </a:xfrm>
        </p:spPr>
        <p:txBody>
          <a:bodyPr/>
          <a:lstStyle/>
          <a:p>
            <a:r>
              <a:rPr lang="uk-UA" dirty="0" smtClean="0"/>
              <a:t>Зір  людини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3"/>
          </p:nvPr>
        </p:nvSpPr>
        <p:spPr>
          <a:xfrm>
            <a:off x="5868144" y="1556792"/>
            <a:ext cx="1940910" cy="608856"/>
          </a:xfrm>
        </p:spPr>
        <p:txBody>
          <a:bodyPr/>
          <a:lstStyle/>
          <a:p>
            <a:r>
              <a:rPr lang="uk-UA" dirty="0" smtClean="0"/>
              <a:t>Зір  павука</a:t>
            </a:r>
            <a:endParaRPr lang="uk-UA" dirty="0"/>
          </a:p>
        </p:txBody>
      </p:sp>
      <p:pic>
        <p:nvPicPr>
          <p:cNvPr id="7" name="Содержимое 6" descr="jumping-spider-vision-human-equivalent-two-column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1625" y="2996953"/>
            <a:ext cx="4041775" cy="2232248"/>
          </a:xfrm>
        </p:spPr>
      </p:pic>
      <p:pic>
        <p:nvPicPr>
          <p:cNvPr id="8" name="Содержимое 7" descr="jumping-spider-vision-example-two-colum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3068960"/>
            <a:ext cx="4038600" cy="2160240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бачить павук</a:t>
            </a:r>
            <a:r>
              <a:rPr lang="en-US" dirty="0" smtClean="0"/>
              <a:t>?</a:t>
            </a:r>
            <a:endParaRPr lang="uk-U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</TotalTime>
  <Words>73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Як бачать тварини?</vt:lpstr>
      <vt:lpstr>Як бачать тварини?</vt:lpstr>
      <vt:lpstr>Як бачить собака?</vt:lpstr>
      <vt:lpstr>Як бачить равлик?</vt:lpstr>
      <vt:lpstr>Як бачить молюсок?</vt:lpstr>
      <vt:lpstr>Як бачить павук?</vt:lpstr>
      <vt:lpstr>Кінець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бачать тварини?</dc:title>
  <dc:creator>Asus</dc:creator>
  <cp:lastModifiedBy>Asus</cp:lastModifiedBy>
  <cp:revision>8</cp:revision>
  <dcterms:created xsi:type="dcterms:W3CDTF">2021-03-01T12:43:51Z</dcterms:created>
  <dcterms:modified xsi:type="dcterms:W3CDTF">2021-03-01T14:01:30Z</dcterms:modified>
</cp:coreProperties>
</file>