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dfgfd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gfdfgh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gdhgfh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hgfhgf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hgfhgf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hgfhgfh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fhgfhgf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gfhgfhfgh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hgfh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gfhgfhgfh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gfhgfh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