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Title 1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Text 1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Title 2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Text 2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Title 3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Text 3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Title 4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Text 4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Title 1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Title 2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Title 3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Title 4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Title 5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Text 1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Text 2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Text 3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Text 4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Text 5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