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6"/>
    <a:srgbClr val="00579B"/>
    <a:srgbClr val="007FFF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17" d="100"/>
          <a:sy n="117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5174-C75D-824E-4E14-DD5F292C7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1A1A3-BCED-D52A-CB0A-9804C36C2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7F67C-520D-996A-4720-698F1A5E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A7F28-1D72-8FE5-6089-06208640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07A29-3C9D-38F3-0AA4-0697127F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8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8C80-5210-455D-6453-136A18DE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68E98-FCCC-2B09-54CA-C684A5941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15C75-3400-90B7-C8F4-9767EF48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59F66-5299-688F-5BD3-B51B8BF8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6805F-EB99-BAB8-D7E6-0C3D1A95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EF5B0-57B4-40CD-6820-246D44582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EB342-C99A-369B-28F1-270DBFD28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476BF-6EB1-6537-6726-2DEF71C6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D21CA-43EF-2DF4-BD0A-8997A7BF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25FBA-2884-0000-47C4-C6EFB1CF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3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6D88-588A-1A7B-2CC4-6168647B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1286-BE21-924D-FF0F-403E9C0F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3BB51-009F-E1FB-7492-DC20463C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23986-ABE4-0DD2-4609-5D2561A3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9C7AA-D7CB-C8C0-5ED4-46AD0A6E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860C-FF4E-649E-560F-38659C9D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D3196-F1C9-02C0-6859-74DBA43C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6CCD-CDB9-92ED-24E1-7C243057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50FA8-7DB5-943A-C964-653BF979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44A1A-6C39-041E-A3B3-B16A6449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4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69D1-6C2C-1AE9-8908-9148E368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F54A-F15F-23BD-78EA-FFFFE9A7D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A5BBF-C751-C8AF-6F9E-F0B3E5A8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03ABC-E419-92EC-5EE6-5ADDB340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2EC72-75EB-DB7C-D3ED-E1B160FE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3EAF7-B153-56E3-16A4-8FBF34AE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0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6D7C-7F91-5E76-3B4C-EAFED822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F721E-8207-8367-DD4D-009CAE279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48AF8-0537-4118-E39D-143433C02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8D0EB-419A-EFC6-8172-F6455B42F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ADC78-6EFF-A7D2-AB4F-1193E47CC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3FCE4-7822-0DDF-5150-48F3E22F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4EAFC-25E9-46F7-FE71-757217DC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D79DE-4B79-266D-2909-D901C482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1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EC87-CF32-C1F1-2D34-3A7229E8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3F820-FDB5-F23A-15AB-AFE81529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DD913-5434-6A58-02AB-EAD482BE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609A5-F461-3930-7F6A-1B3DAB6D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7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1E649-0D2A-7BB5-2441-79A14C67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FD223-6E52-7FBF-4C62-750550CB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97C4A-801D-2192-B81C-E2588D8F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5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DA06-3422-3A61-B3B3-5DF24753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66B09-ED3E-ADE4-E350-2391585B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DF2FB-25AB-3690-85A5-D3E8786A3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546D0-6A66-8D4E-E5B2-BBB4CDD6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81613-46DB-33C3-7E5D-1123E2F7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EF1AA-8B44-7305-A209-4C9FE5BA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56C9-D7B2-9CD8-644F-ED25707F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6E623-82FA-83BE-BAFB-2DE4F35BB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176B4-5847-D8A6-57D5-F482BF10D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C7B6E-6158-8766-D549-4D155B5A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1D2C8-CADA-405A-CCFA-94E23590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2E8E7-887E-F9D7-3D01-9E108FFD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506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12E32-4E07-36D2-477E-16423101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71EB2-DAC0-276E-ACBB-1FF3EEA12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E5F0-43B2-8FE1-B096-E3E928E86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4BF8-7BAF-BED9-F577-8169775E8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0B1CD-CAAF-0938-A4DA-8F3A2D754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2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676519-8AC1-AC88-3AA5-E30DE02FDF5F}"/>
              </a:ext>
            </a:extLst>
          </p:cNvPr>
          <p:cNvCxnSpPr/>
          <p:nvPr/>
        </p:nvCxnSpPr>
        <p:spPr>
          <a:xfrm>
            <a:off x="1419403" y="1172031"/>
            <a:ext cx="0" cy="2402036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8B0D379-E6DC-1375-9E43-5DD6AF0E7054}"/>
              </a:ext>
            </a:extLst>
          </p:cNvPr>
          <p:cNvCxnSpPr/>
          <p:nvPr/>
        </p:nvCxnSpPr>
        <p:spPr>
          <a:xfrm>
            <a:off x="1686905" y="6246593"/>
            <a:ext cx="7873330" cy="0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BC369DBE-9440-A748-FE68-92A4367C77B8}"/>
              </a:ext>
            </a:extLst>
          </p:cNvPr>
          <p:cNvSpPr/>
          <p:nvPr/>
        </p:nvSpPr>
        <p:spPr>
          <a:xfrm>
            <a:off x="1686905" y="1172032"/>
            <a:ext cx="7873330" cy="2402036"/>
          </a:xfrm>
          <a:prstGeom prst="rect">
            <a:avLst/>
          </a:prstGeom>
          <a:gradFill>
            <a:gsLst>
              <a:gs pos="0">
                <a:srgbClr val="00579B"/>
              </a:gs>
              <a:gs pos="100000">
                <a:srgbClr val="007FFF"/>
              </a:gs>
            </a:gsLst>
            <a:lin ang="189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D6994E4-DC5D-C0EA-669D-3C4D6A759CC1}"/>
              </a:ext>
            </a:extLst>
          </p:cNvPr>
          <p:cNvSpPr/>
          <p:nvPr/>
        </p:nvSpPr>
        <p:spPr>
          <a:xfrm>
            <a:off x="1360418" y="2959267"/>
            <a:ext cx="8208426" cy="537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18FCEDE-E3B4-A667-6969-88276A98B31A}"/>
              </a:ext>
            </a:extLst>
          </p:cNvPr>
          <p:cNvSpPr/>
          <p:nvPr/>
        </p:nvSpPr>
        <p:spPr>
          <a:xfrm>
            <a:off x="1360418" y="2344464"/>
            <a:ext cx="8208426" cy="537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F211463-D6FA-00DE-E069-F3F6CA7000E9}"/>
              </a:ext>
            </a:extLst>
          </p:cNvPr>
          <p:cNvSpPr/>
          <p:nvPr/>
        </p:nvSpPr>
        <p:spPr>
          <a:xfrm>
            <a:off x="1360418" y="1729662"/>
            <a:ext cx="8208426" cy="537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390FE75-F794-946F-F48B-E707FCC2C3FD}"/>
              </a:ext>
            </a:extLst>
          </p:cNvPr>
          <p:cNvSpPr/>
          <p:nvPr/>
        </p:nvSpPr>
        <p:spPr>
          <a:xfrm>
            <a:off x="1686905" y="3628687"/>
            <a:ext cx="7873330" cy="2402326"/>
          </a:xfrm>
          <a:prstGeom prst="rect">
            <a:avLst/>
          </a:prstGeom>
          <a:solidFill>
            <a:srgbClr val="0057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6243470-0B86-11D8-26B6-12C2E83DDFBB}"/>
              </a:ext>
            </a:extLst>
          </p:cNvPr>
          <p:cNvCxnSpPr/>
          <p:nvPr/>
        </p:nvCxnSpPr>
        <p:spPr>
          <a:xfrm>
            <a:off x="3258677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086BAB5-649D-BC4A-E675-D763CE32D620}"/>
              </a:ext>
            </a:extLst>
          </p:cNvPr>
          <p:cNvCxnSpPr/>
          <p:nvPr/>
        </p:nvCxnSpPr>
        <p:spPr>
          <a:xfrm>
            <a:off x="4830449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E8D132B-5969-3A1B-30A5-4EAF0B79F520}"/>
              </a:ext>
            </a:extLst>
          </p:cNvPr>
          <p:cNvCxnSpPr/>
          <p:nvPr/>
        </p:nvCxnSpPr>
        <p:spPr>
          <a:xfrm>
            <a:off x="6402221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3FD8F9E-92A5-E7B2-159B-ACA598CAAFA2}"/>
              </a:ext>
            </a:extLst>
          </p:cNvPr>
          <p:cNvCxnSpPr/>
          <p:nvPr/>
        </p:nvCxnSpPr>
        <p:spPr>
          <a:xfrm>
            <a:off x="7973994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84" name="Triangle 83">
            <a:extLst>
              <a:ext uri="{FF2B5EF4-FFF2-40B4-BE49-F238E27FC236}">
                <a16:creationId xmlns:a16="http://schemas.microsoft.com/office/drawing/2014/main" id="{AEB0B603-7BE0-A439-1F07-2ECB41D91509}"/>
              </a:ext>
            </a:extLst>
          </p:cNvPr>
          <p:cNvSpPr/>
          <p:nvPr/>
        </p:nvSpPr>
        <p:spPr>
          <a:xfrm rot="5400000">
            <a:off x="7650291" y="3144689"/>
            <a:ext cx="4858981" cy="913666"/>
          </a:xfrm>
          <a:prstGeom prst="triangle">
            <a:avLst/>
          </a:prstGeom>
          <a:solidFill>
            <a:srgbClr val="0076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2D0777-FE8B-84C9-DEA0-4595DBC61B88}"/>
              </a:ext>
            </a:extLst>
          </p:cNvPr>
          <p:cNvSpPr txBox="1"/>
          <p:nvPr/>
        </p:nvSpPr>
        <p:spPr>
          <a:xfrm>
            <a:off x="1962241" y="1320355"/>
            <a:ext cx="251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B0DEE6-5573-ED61-1A43-5B7A875785F3}"/>
              </a:ext>
            </a:extLst>
          </p:cNvPr>
          <p:cNvSpPr txBox="1"/>
          <p:nvPr/>
        </p:nvSpPr>
        <p:spPr>
          <a:xfrm>
            <a:off x="4747521" y="1248915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</a:t>
            </a:r>
            <a:endParaRPr kumimoji="0" lang="en-FI" sz="10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B3FAF7-D71C-920E-8F20-5359183DAF05}"/>
              </a:ext>
            </a:extLst>
          </p:cNvPr>
          <p:cNvSpPr txBox="1"/>
          <p:nvPr/>
        </p:nvSpPr>
        <p:spPr>
          <a:xfrm>
            <a:off x="1962241" y="1930715"/>
            <a:ext cx="251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7F91E6-0386-34E5-797A-A30B22EFACA8}"/>
              </a:ext>
            </a:extLst>
          </p:cNvPr>
          <p:cNvSpPr txBox="1"/>
          <p:nvPr/>
        </p:nvSpPr>
        <p:spPr>
          <a:xfrm>
            <a:off x="4747521" y="1867864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68DE29-098C-E3E1-A991-FD35D5005007}"/>
              </a:ext>
            </a:extLst>
          </p:cNvPr>
          <p:cNvSpPr txBox="1"/>
          <p:nvPr/>
        </p:nvSpPr>
        <p:spPr>
          <a:xfrm>
            <a:off x="1962241" y="2541075"/>
            <a:ext cx="251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E793AF-54F2-2522-4930-BB65B1096C92}"/>
              </a:ext>
            </a:extLst>
          </p:cNvPr>
          <p:cNvSpPr txBox="1"/>
          <p:nvPr/>
        </p:nvSpPr>
        <p:spPr>
          <a:xfrm>
            <a:off x="4747521" y="2486813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CF0B01-00AB-E3FF-D557-2B6210629284}"/>
              </a:ext>
            </a:extLst>
          </p:cNvPr>
          <p:cNvSpPr txBox="1"/>
          <p:nvPr/>
        </p:nvSpPr>
        <p:spPr>
          <a:xfrm>
            <a:off x="1962242" y="3151434"/>
            <a:ext cx="251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C50CCE-7310-9319-B4C4-DF50D26BCFEC}"/>
              </a:ext>
            </a:extLst>
          </p:cNvPr>
          <p:cNvSpPr txBox="1"/>
          <p:nvPr/>
        </p:nvSpPr>
        <p:spPr>
          <a:xfrm>
            <a:off x="4747521" y="3105761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EDFFE6-FAEE-AB3C-8C84-D3F4329584D4}"/>
              </a:ext>
            </a:extLst>
          </p:cNvPr>
          <p:cNvSpPr txBox="1"/>
          <p:nvPr/>
        </p:nvSpPr>
        <p:spPr>
          <a:xfrm>
            <a:off x="1697495" y="4177857"/>
            <a:ext cx="1541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dfdsdfds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1B02A2-EAB0-F122-AD98-955B0CA3184B}"/>
              </a:ext>
            </a:extLst>
          </p:cNvPr>
          <p:cNvSpPr txBox="1"/>
          <p:nvPr/>
        </p:nvSpPr>
        <p:spPr>
          <a:xfrm>
            <a:off x="3278018" y="4177857"/>
            <a:ext cx="1533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67DE40-4F9E-4269-D718-4D39C89D9E8B}"/>
              </a:ext>
            </a:extLst>
          </p:cNvPr>
          <p:cNvSpPr txBox="1"/>
          <p:nvPr/>
        </p:nvSpPr>
        <p:spPr>
          <a:xfrm>
            <a:off x="4823891" y="4177857"/>
            <a:ext cx="1578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dfdsdfds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8249EB-2E02-31B1-37CF-39E3D872740B}"/>
              </a:ext>
            </a:extLst>
          </p:cNvPr>
          <p:cNvSpPr txBox="1"/>
          <p:nvPr/>
        </p:nvSpPr>
        <p:spPr>
          <a:xfrm>
            <a:off x="6401984" y="4177857"/>
            <a:ext cx="1552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dfdsdfds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BC4C3A-44B0-85D6-DEE3-B6947547434D}"/>
              </a:ext>
            </a:extLst>
          </p:cNvPr>
          <p:cNvSpPr txBox="1"/>
          <p:nvPr/>
        </p:nvSpPr>
        <p:spPr>
          <a:xfrm>
            <a:off x="7981247" y="4177857"/>
            <a:ext cx="1578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EB7166-28E5-8ECB-D943-E25FBB074293}"/>
              </a:ext>
            </a:extLst>
          </p:cNvPr>
          <p:cNvSpPr txBox="1"/>
          <p:nvPr/>
        </p:nvSpPr>
        <p:spPr>
          <a:xfrm>
            <a:off x="1697495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FDC242-DF70-0FFC-4787-A5E8513A90D9}"/>
              </a:ext>
            </a:extLst>
          </p:cNvPr>
          <p:cNvSpPr txBox="1"/>
          <p:nvPr/>
        </p:nvSpPr>
        <p:spPr>
          <a:xfrm>
            <a:off x="3284814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dfdsdfds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4B6B7C-82B3-A2F8-0D64-334135BA2DE4}"/>
              </a:ext>
            </a:extLst>
          </p:cNvPr>
          <p:cNvSpPr txBox="1"/>
          <p:nvPr/>
        </p:nvSpPr>
        <p:spPr>
          <a:xfrm>
            <a:off x="4849790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dfdsdfds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B2DE577-6DDC-364D-09F5-E852E3A9D867}"/>
              </a:ext>
            </a:extLst>
          </p:cNvPr>
          <p:cNvSpPr txBox="1"/>
          <p:nvPr/>
        </p:nvSpPr>
        <p:spPr>
          <a:xfrm>
            <a:off x="6429053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C3085E-101D-26DA-AA40-46D73B2A3EFE}"/>
              </a:ext>
            </a:extLst>
          </p:cNvPr>
          <p:cNvSpPr txBox="1"/>
          <p:nvPr/>
        </p:nvSpPr>
        <p:spPr>
          <a:xfrm>
            <a:off x="7998243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dfds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27D174-883B-021B-3B41-FA9633429646}"/>
              </a:ext>
            </a:extLst>
          </p:cNvPr>
          <p:cNvSpPr txBox="1"/>
          <p:nvPr/>
        </p:nvSpPr>
        <p:spPr>
          <a:xfrm>
            <a:off x="4705047" y="6031013"/>
            <a:ext cx="195598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I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Primary Activities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560A3A-424C-E2B4-CEFC-47E8ECB0D28C}"/>
              </a:ext>
            </a:extLst>
          </p:cNvPr>
          <p:cNvSpPr txBox="1"/>
          <p:nvPr/>
        </p:nvSpPr>
        <p:spPr>
          <a:xfrm rot="16200000">
            <a:off x="399983" y="2186650"/>
            <a:ext cx="198163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I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Support Activities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3A619F-DA3B-6305-B612-2D2D01FDC3D7}"/>
              </a:ext>
            </a:extLst>
          </p:cNvPr>
          <p:cNvSpPr txBox="1"/>
          <p:nvPr/>
        </p:nvSpPr>
        <p:spPr>
          <a:xfrm rot="16200000">
            <a:off x="9532741" y="340522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  <a:endParaRPr kumimoji="0" lang="en-FI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802EF4B-30DE-5C74-763C-9A309B7D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687" y="3791105"/>
            <a:ext cx="406400" cy="32512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98D949D-03B4-2FED-BB80-BB64A64DE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392" y="3791105"/>
            <a:ext cx="406400" cy="32512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4E311F9-8794-E70A-5B6C-9A62154AE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351" y="3791105"/>
            <a:ext cx="325120" cy="32512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2917EA52-F485-9958-427B-B0D457E3E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590" y="3791105"/>
            <a:ext cx="325120" cy="32512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E5643B2-0C13-9E81-6859-6E77452AA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2100" y="3791105"/>
            <a:ext cx="284480" cy="32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5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59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Borys Ulanenko</dc:creator>
  <cp:lastModifiedBy>Borys Ulanenko</cp:lastModifiedBy>
  <cp:revision>10</cp:revision>
  <dcterms:created xsi:type="dcterms:W3CDTF">2023-07-29T14:17:00Z</dcterms:created>
  <dcterms:modified xsi:type="dcterms:W3CDTF">2023-07-29T14:53:36Z</dcterms:modified>
</cp:coreProperties>
</file>