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636"/>
    <a:srgbClr val="00579B"/>
    <a:srgbClr val="007FFF"/>
    <a:srgbClr val="008E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94"/>
  </p:normalViewPr>
  <p:slideViewPr>
    <p:cSldViewPr snapToGrid="0">
      <p:cViewPr varScale="1">
        <p:scale>
          <a:sx n="117" d="100"/>
          <a:sy n="117" d="100"/>
        </p:scale>
        <p:origin x="5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E5174-C75D-824E-4E14-DD5F292C79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01A1A3-BCED-D52A-CB0A-9804C36C24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7F67C-520D-996A-4720-698F1A5EF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4B12-E7E1-AC4A-99B1-88356CAA9599}" type="datetimeFigureOut">
              <a:rPr lang="en-US" smtClean="0"/>
              <a:t>7/29/23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A7F28-1D72-8FE5-6089-06208640F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07A29-3C9D-38F3-0AA4-0697127F6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2CEF-1710-6845-9A38-DDD0EE7F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486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18C80-5210-455D-6453-136A18DE0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368E98-FCCC-2B09-54CA-C684A59414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15C75-3400-90B7-C8F4-9767EF486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4B12-E7E1-AC4A-99B1-88356CAA9599}" type="datetimeFigureOut">
              <a:rPr lang="en-US" smtClean="0"/>
              <a:t>7/29/23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59F66-5299-688F-5BD3-B51B8BF89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6805F-EB99-BAB8-D7E6-0C3D1A954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2CEF-1710-6845-9A38-DDD0EE7F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94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EEF5B0-57B4-40CD-6820-246D44582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EEB342-C99A-369B-28F1-270DBFD28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476BF-6EB1-6537-6726-2DEF71C6B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4B12-E7E1-AC4A-99B1-88356CAA9599}" type="datetimeFigureOut">
              <a:rPr lang="en-US" smtClean="0"/>
              <a:t>7/29/23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D21CA-43EF-2DF4-BD0A-8997A7BF5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25FBA-2884-0000-47C4-C6EFB1CF8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2CEF-1710-6845-9A38-DDD0EE7F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34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A6D88-588A-1A7B-2CC4-6168647B2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C1286-BE21-924D-FF0F-403E9C0F2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3BB51-009F-E1FB-7492-DC20463C5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4B12-E7E1-AC4A-99B1-88356CAA9599}" type="datetimeFigureOut">
              <a:rPr lang="en-US" smtClean="0"/>
              <a:t>7/29/23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23986-ABE4-0DD2-4609-5D2561A33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9C7AA-D7CB-C8C0-5ED4-46AD0A6E5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2CEF-1710-6845-9A38-DDD0EE7F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49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2860C-FF4E-649E-560F-38659C9DA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D3196-F1C9-02C0-6859-74DBA43CE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66CCD-CDB9-92ED-24E1-7C243057F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4B12-E7E1-AC4A-99B1-88356CAA9599}" type="datetimeFigureOut">
              <a:rPr lang="en-US" smtClean="0"/>
              <a:t>7/29/23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50FA8-7DB5-943A-C964-653BF9792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44A1A-6C39-041E-A3B3-B16A64495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2CEF-1710-6845-9A38-DDD0EE7F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946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169D1-6C2C-1AE9-8908-9148E3683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AF54A-F15F-23BD-78EA-FFFFE9A7D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AA5BBF-C751-C8AF-6F9E-F0B3E5A88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503ABC-E419-92EC-5EE6-5ADDB340E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4B12-E7E1-AC4A-99B1-88356CAA9599}" type="datetimeFigureOut">
              <a:rPr lang="en-US" smtClean="0"/>
              <a:t>7/29/23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2EC72-75EB-DB7C-D3ED-E1B160FE7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3EAF7-B153-56E3-16A4-8FBF34AE5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2CEF-1710-6845-9A38-DDD0EE7F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06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86D7C-7F91-5E76-3B4C-EAFED8229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F721E-8207-8367-DD4D-009CAE279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A48AF8-0537-4118-E39D-143433C02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98D0EB-419A-EFC6-8172-F6455B42FC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5ADC78-6EFF-A7D2-AB4F-1193E47CCF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C3FCE4-7822-0DDF-5150-48F3E22FA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4B12-E7E1-AC4A-99B1-88356CAA9599}" type="datetimeFigureOut">
              <a:rPr lang="en-US" smtClean="0"/>
              <a:t>7/29/23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E4EAFC-25E9-46F7-FE71-757217DC9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5D79DE-4B79-266D-2909-D901C4828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2CEF-1710-6845-9A38-DDD0EE7F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413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4EC87-CF32-C1F1-2D34-3A7229E8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93F820-FDB5-F23A-15AB-AFE815299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4B12-E7E1-AC4A-99B1-88356CAA9599}" type="datetimeFigureOut">
              <a:rPr lang="en-US" smtClean="0"/>
              <a:t>7/29/23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DDD913-5434-6A58-02AB-EAD482BE8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D609A5-F461-3930-7F6A-1B3DAB6DA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2CEF-1710-6845-9A38-DDD0EE7F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75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61E649-0D2A-7BB5-2441-79A14C67E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4B12-E7E1-AC4A-99B1-88356CAA9599}" type="datetimeFigureOut">
              <a:rPr lang="en-US" smtClean="0"/>
              <a:t>7/29/23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8FD223-6E52-7FBF-4C62-750550CB1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997C4A-801D-2192-B81C-E2588D8F0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2CEF-1710-6845-9A38-DDD0EE7F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355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DA06-3422-3A61-B3B3-5DF24753A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66B09-ED3E-ADE4-E350-2391585B0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7DF2FB-25AB-3690-85A5-D3E8786A3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4546D0-6A66-8D4E-E5B2-BBB4CDD69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4B12-E7E1-AC4A-99B1-88356CAA9599}" type="datetimeFigureOut">
              <a:rPr lang="en-US" smtClean="0"/>
              <a:t>7/29/23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C81613-46DB-33C3-7E5D-1123E2F7C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EF1AA-8B44-7305-A209-4C9FE5BAF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2CEF-1710-6845-9A38-DDD0EE7F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85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056C9-D7B2-9CD8-644F-ED25707FE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C6E623-82FA-83BE-BAFB-2DE4F35BB9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1176B4-5847-D8A6-57D5-F482BF10D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CC7B6E-6158-8766-D549-4D155B5AE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4B12-E7E1-AC4A-99B1-88356CAA9599}" type="datetimeFigureOut">
              <a:rPr lang="en-US" smtClean="0"/>
              <a:t>7/29/23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91D2C8-CADA-405A-CCFA-94E235904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B2E8E7-887E-F9D7-3D01-9E108FFDA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2CEF-1710-6845-9A38-DDD0EE7F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506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912E32-4E07-36D2-477E-16423101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71EB2-DAC0-276E-ACBB-1FF3EEA12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BE5F0-43B2-8FE1-B096-E3E928E865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54B12-E7E1-AC4A-99B1-88356CAA9599}" type="datetimeFigureOut">
              <a:rPr lang="en-US" smtClean="0"/>
              <a:t>7/29/23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04BF8-7BAF-BED9-F577-8169775E81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0B1CD-CAAF-0938-A4DA-8F3A2D754D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72CEF-1710-6845-9A38-DDD0EE7F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022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F676519-8AC1-AC88-3AA5-E30DE02FDF5F}"/>
              </a:ext>
            </a:extLst>
          </p:cNvPr>
          <p:cNvCxnSpPr/>
          <p:nvPr/>
        </p:nvCxnSpPr>
        <p:spPr>
          <a:xfrm>
            <a:off x="1419403" y="1172031"/>
            <a:ext cx="0" cy="2402036"/>
          </a:xfrm>
          <a:prstGeom prst="straightConnector1">
            <a:avLst/>
          </a:prstGeom>
          <a:noFill/>
          <a:ln w="38100" cap="flat" cmpd="sng" algn="ctr">
            <a:solidFill>
              <a:srgbClr val="002060"/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8B0D379-E6DC-1375-9E43-5DD6AF0E7054}"/>
              </a:ext>
            </a:extLst>
          </p:cNvPr>
          <p:cNvCxnSpPr/>
          <p:nvPr/>
        </p:nvCxnSpPr>
        <p:spPr>
          <a:xfrm>
            <a:off x="1686905" y="6246593"/>
            <a:ext cx="7873330" cy="0"/>
          </a:xfrm>
          <a:prstGeom prst="straightConnector1">
            <a:avLst/>
          </a:prstGeom>
          <a:noFill/>
          <a:ln w="38100" cap="flat" cmpd="sng" algn="ctr">
            <a:solidFill>
              <a:srgbClr val="002060"/>
            </a:solidFill>
            <a:prstDash val="solid"/>
            <a:miter lim="800000"/>
            <a:headEnd type="triangle"/>
            <a:tailEnd type="triangle"/>
          </a:ln>
          <a:effectLst/>
        </p:spPr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BC369DBE-9440-A748-FE68-92A4367C77B8}"/>
              </a:ext>
            </a:extLst>
          </p:cNvPr>
          <p:cNvSpPr/>
          <p:nvPr/>
        </p:nvSpPr>
        <p:spPr>
          <a:xfrm>
            <a:off x="1686905" y="1172032"/>
            <a:ext cx="7873330" cy="2402036"/>
          </a:xfrm>
          <a:prstGeom prst="rect">
            <a:avLst/>
          </a:prstGeom>
          <a:gradFill>
            <a:gsLst>
              <a:gs pos="0">
                <a:srgbClr val="00579B"/>
              </a:gs>
              <a:gs pos="100000">
                <a:srgbClr val="007FFF"/>
              </a:gs>
            </a:gsLst>
            <a:lin ang="189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FI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D6994E4-DC5D-C0EA-669D-3C4D6A759CC1}"/>
              </a:ext>
            </a:extLst>
          </p:cNvPr>
          <p:cNvSpPr/>
          <p:nvPr/>
        </p:nvSpPr>
        <p:spPr>
          <a:xfrm>
            <a:off x="1360418" y="2959267"/>
            <a:ext cx="8208426" cy="53706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FI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18FCEDE-E3B4-A667-6969-88276A98B31A}"/>
              </a:ext>
            </a:extLst>
          </p:cNvPr>
          <p:cNvSpPr/>
          <p:nvPr/>
        </p:nvSpPr>
        <p:spPr>
          <a:xfrm>
            <a:off x="1360418" y="2344464"/>
            <a:ext cx="8208426" cy="53706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FI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F211463-D6FA-00DE-E069-F3F6CA7000E9}"/>
              </a:ext>
            </a:extLst>
          </p:cNvPr>
          <p:cNvSpPr/>
          <p:nvPr/>
        </p:nvSpPr>
        <p:spPr>
          <a:xfrm>
            <a:off x="1360418" y="1729662"/>
            <a:ext cx="8208426" cy="53706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FI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390FE75-F794-946F-F48B-E707FCC2C3FD}"/>
              </a:ext>
            </a:extLst>
          </p:cNvPr>
          <p:cNvSpPr/>
          <p:nvPr/>
        </p:nvSpPr>
        <p:spPr>
          <a:xfrm>
            <a:off x="1686905" y="3628687"/>
            <a:ext cx="7873330" cy="2402326"/>
          </a:xfrm>
          <a:prstGeom prst="rect">
            <a:avLst/>
          </a:prstGeom>
          <a:solidFill>
            <a:srgbClr val="00579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FI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6243470-0B86-11D8-26B6-12C2E83DDFBB}"/>
              </a:ext>
            </a:extLst>
          </p:cNvPr>
          <p:cNvCxnSpPr/>
          <p:nvPr/>
        </p:nvCxnSpPr>
        <p:spPr>
          <a:xfrm>
            <a:off x="3258677" y="3628687"/>
            <a:ext cx="0" cy="2402326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A086BAB5-649D-BC4A-E675-D763CE32D620}"/>
              </a:ext>
            </a:extLst>
          </p:cNvPr>
          <p:cNvCxnSpPr/>
          <p:nvPr/>
        </p:nvCxnSpPr>
        <p:spPr>
          <a:xfrm>
            <a:off x="4830449" y="3628687"/>
            <a:ext cx="0" cy="2402326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E8D132B-5969-3A1B-30A5-4EAF0B79F520}"/>
              </a:ext>
            </a:extLst>
          </p:cNvPr>
          <p:cNvCxnSpPr/>
          <p:nvPr/>
        </p:nvCxnSpPr>
        <p:spPr>
          <a:xfrm>
            <a:off x="6402221" y="3628687"/>
            <a:ext cx="0" cy="2402326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3FD8F9E-92A5-E7B2-159B-ACA598CAAFA2}"/>
              </a:ext>
            </a:extLst>
          </p:cNvPr>
          <p:cNvCxnSpPr/>
          <p:nvPr/>
        </p:nvCxnSpPr>
        <p:spPr>
          <a:xfrm>
            <a:off x="7973994" y="3628687"/>
            <a:ext cx="0" cy="2402326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84" name="Triangle 83">
            <a:extLst>
              <a:ext uri="{FF2B5EF4-FFF2-40B4-BE49-F238E27FC236}">
                <a16:creationId xmlns:a16="http://schemas.microsoft.com/office/drawing/2014/main" id="{AEB0B603-7BE0-A439-1F07-2ECB41D91509}"/>
              </a:ext>
            </a:extLst>
          </p:cNvPr>
          <p:cNvSpPr/>
          <p:nvPr/>
        </p:nvSpPr>
        <p:spPr>
          <a:xfrm rot="5400000">
            <a:off x="7650291" y="3144689"/>
            <a:ext cx="4858981" cy="913666"/>
          </a:xfrm>
          <a:prstGeom prst="triangle">
            <a:avLst/>
          </a:prstGeom>
          <a:solidFill>
            <a:srgbClr val="00763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FI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02D0777-FE8B-84C9-DEA0-4595DBC61B88}"/>
              </a:ext>
            </a:extLst>
          </p:cNvPr>
          <p:cNvSpPr txBox="1"/>
          <p:nvPr/>
        </p:nvSpPr>
        <p:spPr>
          <a:xfrm>
            <a:off x="1962241" y="1320355"/>
            <a:ext cx="25164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sdfsdg</a:t>
            </a:r>
            <a:endParaRPr kumimoji="0" lang="en-FI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FB0DEE6-5573-ED61-1A43-5B7A875785F3}"/>
              </a:ext>
            </a:extLst>
          </p:cNvPr>
          <p:cNvSpPr txBox="1"/>
          <p:nvPr/>
        </p:nvSpPr>
        <p:spPr>
          <a:xfrm>
            <a:off x="4747521" y="1248915"/>
            <a:ext cx="4376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sfdgdf</a:t>
            </a:r>
            <a:endParaRPr kumimoji="0" lang="en-FI" sz="10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AB3FAF7-D71C-920E-8F20-5359183DAF05}"/>
              </a:ext>
            </a:extLst>
          </p:cNvPr>
          <p:cNvSpPr txBox="1"/>
          <p:nvPr/>
        </p:nvSpPr>
        <p:spPr>
          <a:xfrm>
            <a:off x="1962241" y="1930715"/>
            <a:ext cx="25164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dfgdfg</a:t>
            </a:r>
            <a:endParaRPr kumimoji="0" lang="en-FI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B7F91E6-0386-34E5-797A-A30B22EFACA8}"/>
              </a:ext>
            </a:extLst>
          </p:cNvPr>
          <p:cNvSpPr txBox="1"/>
          <p:nvPr/>
        </p:nvSpPr>
        <p:spPr>
          <a:xfrm>
            <a:off x="4747521" y="1867864"/>
            <a:ext cx="4376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gfdgdfg</a:t>
            </a:r>
            <a:endParaRPr kumimoji="0" lang="en-FI" sz="1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168DE29-098C-E3E1-A991-FD35D5005007}"/>
              </a:ext>
            </a:extLst>
          </p:cNvPr>
          <p:cNvSpPr txBox="1"/>
          <p:nvPr/>
        </p:nvSpPr>
        <p:spPr>
          <a:xfrm>
            <a:off x="1962241" y="2541075"/>
            <a:ext cx="25164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dfgdfgfd</a:t>
            </a:r>
            <a:endParaRPr kumimoji="0" lang="en-FI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CE793AF-54F2-2522-4930-BB65B1096C92}"/>
              </a:ext>
            </a:extLst>
          </p:cNvPr>
          <p:cNvSpPr txBox="1"/>
          <p:nvPr/>
        </p:nvSpPr>
        <p:spPr>
          <a:xfrm>
            <a:off x="4747521" y="2486813"/>
            <a:ext cx="4376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dfgdfgdf</a:t>
            </a:r>
            <a:endParaRPr kumimoji="0" lang="en-FI" sz="1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BCF0B01-00AB-E3FF-D557-2B6210629284}"/>
              </a:ext>
            </a:extLst>
          </p:cNvPr>
          <p:cNvSpPr txBox="1"/>
          <p:nvPr/>
        </p:nvSpPr>
        <p:spPr>
          <a:xfrm>
            <a:off x="1962242" y="3151434"/>
            <a:ext cx="251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dfgdfg</a:t>
            </a:r>
            <a:endParaRPr kumimoji="0" lang="en-FI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7C50CCE-7310-9319-B4C4-DF50D26BCFEC}"/>
              </a:ext>
            </a:extLst>
          </p:cNvPr>
          <p:cNvSpPr txBox="1"/>
          <p:nvPr/>
        </p:nvSpPr>
        <p:spPr>
          <a:xfrm>
            <a:off x="4747521" y="3105761"/>
            <a:ext cx="4376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dfgdfgdfgdfg</a:t>
            </a:r>
            <a:endParaRPr kumimoji="0" lang="en-FI" sz="1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CEDFFE6-FAEE-AB3C-8C84-D3F4329584D4}"/>
              </a:ext>
            </a:extLst>
          </p:cNvPr>
          <p:cNvSpPr txBox="1"/>
          <p:nvPr/>
        </p:nvSpPr>
        <p:spPr>
          <a:xfrm>
            <a:off x="1697495" y="4177857"/>
            <a:ext cx="1541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dfgdfgdfgdfg</a:t>
            </a:r>
            <a:endParaRPr kumimoji="0" lang="en-FI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01B02A2-EAB0-F122-AD98-955B0CA3184B}"/>
              </a:ext>
            </a:extLst>
          </p:cNvPr>
          <p:cNvSpPr txBox="1"/>
          <p:nvPr/>
        </p:nvSpPr>
        <p:spPr>
          <a:xfrm>
            <a:off x="3278018" y="4177857"/>
            <a:ext cx="1533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dfgdfgdfgdfg</a:t>
            </a:r>
            <a:endParaRPr kumimoji="0" lang="en-FI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167DE40-4F9E-4269-D718-4D39C89D9E8B}"/>
              </a:ext>
            </a:extLst>
          </p:cNvPr>
          <p:cNvSpPr txBox="1"/>
          <p:nvPr/>
        </p:nvSpPr>
        <p:spPr>
          <a:xfrm>
            <a:off x="4823891" y="4177857"/>
            <a:ext cx="1578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dfgdfgdfgdfg</a:t>
            </a:r>
            <a:endParaRPr kumimoji="0" lang="en-FI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E8249EB-2E02-31B1-37CF-39E3D872740B}"/>
              </a:ext>
            </a:extLst>
          </p:cNvPr>
          <p:cNvSpPr txBox="1"/>
          <p:nvPr/>
        </p:nvSpPr>
        <p:spPr>
          <a:xfrm>
            <a:off x="6401984" y="4177857"/>
            <a:ext cx="1552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dfgdfgdfgdfg</a:t>
            </a:r>
            <a:endParaRPr kumimoji="0" lang="en-FI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8BC4C3A-44B0-85D6-DEE3-B6947547434D}"/>
              </a:ext>
            </a:extLst>
          </p:cNvPr>
          <p:cNvSpPr txBox="1"/>
          <p:nvPr/>
        </p:nvSpPr>
        <p:spPr>
          <a:xfrm>
            <a:off x="7981247" y="4177857"/>
            <a:ext cx="1578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dfgdfgdfgdfg</a:t>
            </a:r>
            <a:endParaRPr kumimoji="0" lang="en-FI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6EB7166-28E5-8ECB-D943-E25FBB074293}"/>
              </a:ext>
            </a:extLst>
          </p:cNvPr>
          <p:cNvSpPr txBox="1"/>
          <p:nvPr/>
        </p:nvSpPr>
        <p:spPr>
          <a:xfrm>
            <a:off x="1697495" y="4626418"/>
            <a:ext cx="15521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dfgdfgdfgdfg</a:t>
            </a:r>
            <a:endParaRPr kumimoji="0" lang="en-FI" sz="1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5FDC242-DF70-0FFC-4787-A5E8513A90D9}"/>
              </a:ext>
            </a:extLst>
          </p:cNvPr>
          <p:cNvSpPr txBox="1"/>
          <p:nvPr/>
        </p:nvSpPr>
        <p:spPr>
          <a:xfrm>
            <a:off x="3284814" y="4626418"/>
            <a:ext cx="15521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dfgdfgdfgdfg</a:t>
            </a:r>
            <a:endParaRPr kumimoji="0" lang="en-FI" sz="1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F4B6B7C-82B3-A2F8-0D64-334135BA2DE4}"/>
              </a:ext>
            </a:extLst>
          </p:cNvPr>
          <p:cNvSpPr txBox="1"/>
          <p:nvPr/>
        </p:nvSpPr>
        <p:spPr>
          <a:xfrm>
            <a:off x="4849790" y="4626418"/>
            <a:ext cx="15521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dfgdfgdfgdfg</a:t>
            </a:r>
            <a:endParaRPr kumimoji="0" lang="en-FI" sz="1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B2DE577-6DDC-364D-09F5-E852E3A9D867}"/>
              </a:ext>
            </a:extLst>
          </p:cNvPr>
          <p:cNvSpPr txBox="1"/>
          <p:nvPr/>
        </p:nvSpPr>
        <p:spPr>
          <a:xfrm>
            <a:off x="6429053" y="4626418"/>
            <a:ext cx="15521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dfgdfgdfgdfg</a:t>
            </a:r>
            <a:endParaRPr kumimoji="0" lang="en-FI" sz="1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4C3085E-101D-26DA-AA40-46D73B2A3EFE}"/>
              </a:ext>
            </a:extLst>
          </p:cNvPr>
          <p:cNvSpPr txBox="1"/>
          <p:nvPr/>
        </p:nvSpPr>
        <p:spPr>
          <a:xfrm>
            <a:off x="7998243" y="4626418"/>
            <a:ext cx="15521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dfgdfgdfgdfg</a:t>
            </a:r>
            <a:endParaRPr kumimoji="0" lang="en-FI" sz="1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027D174-883B-021B-3B41-FA9633429646}"/>
              </a:ext>
            </a:extLst>
          </p:cNvPr>
          <p:cNvSpPr txBox="1"/>
          <p:nvPr/>
        </p:nvSpPr>
        <p:spPr>
          <a:xfrm>
            <a:off x="4705047" y="6031013"/>
            <a:ext cx="1955984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FI" sz="1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Primary Activities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560A3A-424C-E2B4-CEFC-47E8ECB0D28C}"/>
              </a:ext>
            </a:extLst>
          </p:cNvPr>
          <p:cNvSpPr txBox="1"/>
          <p:nvPr/>
        </p:nvSpPr>
        <p:spPr>
          <a:xfrm rot="16200000">
            <a:off x="399983" y="2186650"/>
            <a:ext cx="1981632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FI" sz="1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Support Activities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D3A619F-DA3B-6305-B612-2D2D01FDC3D7}"/>
              </a:ext>
            </a:extLst>
          </p:cNvPr>
          <p:cNvSpPr txBox="1"/>
          <p:nvPr/>
        </p:nvSpPr>
        <p:spPr>
          <a:xfrm rot="16200000">
            <a:off x="9532741" y="3405229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Profit</a:t>
            </a:r>
            <a:endParaRPr kumimoji="0" lang="en-FI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B802EF4B-30DE-5C74-763C-9A309B7D7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687" y="3791105"/>
            <a:ext cx="406400" cy="325120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898D949D-03B4-2FED-BB80-BB64A64DE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392" y="3791105"/>
            <a:ext cx="406400" cy="325120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64E311F9-8794-E70A-5B6C-9A62154AEF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8351" y="3791105"/>
            <a:ext cx="325120" cy="325120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2917EA52-F485-9958-427B-B0D457E3E4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2590" y="3791105"/>
            <a:ext cx="325120" cy="325120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6E5643B2-0C13-9E81-6859-6E77452AA1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32100" y="3791105"/>
            <a:ext cx="284480" cy="32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050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59</Words>
  <Application>Microsoft Macintosh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Borys Ulanenko</dc:creator>
  <cp:lastModifiedBy>Borys Ulanenko</cp:lastModifiedBy>
  <cp:revision>10</cp:revision>
  <dcterms:created xsi:type="dcterms:W3CDTF">2023-07-29T14:17:00Z</dcterms:created>
  <dcterms:modified xsi:type="dcterms:W3CDTF">2023-07-29T14:53:36Z</dcterms:modified>
</cp:coreProperties>
</file>