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Procurement Processes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procures raw materials for oil, gas, and renewable energy technologies globally.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Technological Advancements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invests in technology for exploration, production, and renewable energy solutions.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Resources Management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manages a diverse workforce across more than 70 countries.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Infrastructure Management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maintains infrastructure for exploration, production, refining, and distribution.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Inbound Logistics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Operational Activities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Outbound Logistics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and Sales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After-Sales Services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handles the transportation and storage of raw materials.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explores, produces, and refines oil and gas.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distributes and markets its energy products worldwide.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markets its products to millions of customers globally.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 provides after-sales services to ensure customer satisfaction.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