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3" r:id="rId5"/>
    <p:sldId id="287" r:id="rId6"/>
    <p:sldId id="28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33"/>
    <a:srgbClr val="648FC4"/>
    <a:srgbClr val="88A9D2"/>
    <a:srgbClr val="EEEFDD"/>
    <a:srgbClr val="F7F4D5"/>
    <a:srgbClr val="FFFFCC"/>
    <a:srgbClr val="FFCC99"/>
    <a:srgbClr val="CC66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08013" y="5485380"/>
            <a:ext cx="80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Схема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течения в разрядной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камере с препятствием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5853" y="418566"/>
            <a:ext cx="80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WSMPA-2020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98514" y="1946087"/>
            <a:ext cx="8305934" cy="2636090"/>
            <a:chOff x="298514" y="1946087"/>
            <a:chExt cx="8305934" cy="2636090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298514" y="1946087"/>
              <a:ext cx="8305934" cy="2636090"/>
              <a:chOff x="298514" y="1946087"/>
              <a:chExt cx="8305934" cy="2636090"/>
            </a:xfrm>
          </p:grpSpPr>
          <p:sp>
            <p:nvSpPr>
              <p:cNvPr id="54" name="TextBox 53"/>
              <p:cNvSpPr txBox="1"/>
              <p:nvPr/>
            </p:nvSpPr>
            <p:spPr>
              <a:xfrm rot="16200000">
                <a:off x="126157" y="3178328"/>
                <a:ext cx="59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24 мм</a:t>
                </a:r>
                <a:endParaRPr lang="ru-RU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1714082" y="2172532"/>
                <a:ext cx="6301509" cy="1036915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Параллелограмм 4"/>
              <p:cNvSpPr/>
              <p:nvPr/>
            </p:nvSpPr>
            <p:spPr>
              <a:xfrm>
                <a:off x="729866" y="3208711"/>
                <a:ext cx="7269743" cy="658438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823212"/>
                  <a:gd name="connsiteY0" fmla="*/ 823166 h 823166"/>
                  <a:gd name="connsiteX1" fmla="*/ 103170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675792"/>
                  <a:gd name="connsiteY0" fmla="*/ 835326 h 835326"/>
                  <a:gd name="connsiteX1" fmla="*/ 1031705 w 7675792"/>
                  <a:gd name="connsiteY1" fmla="*/ 12161 h 835326"/>
                  <a:gd name="connsiteX2" fmla="*/ 7675792 w 7675792"/>
                  <a:gd name="connsiteY2" fmla="*/ 0 h 835326"/>
                  <a:gd name="connsiteX3" fmla="*/ 6543000 w 7675792"/>
                  <a:gd name="connsiteY3" fmla="*/ 835326 h 835326"/>
                  <a:gd name="connsiteX4" fmla="*/ 0 w 7675792"/>
                  <a:gd name="connsiteY4" fmla="*/ 835326 h 83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5792" h="835326">
                    <a:moveTo>
                      <a:pt x="0" y="835326"/>
                    </a:moveTo>
                    <a:lnTo>
                      <a:pt x="1031705" y="12161"/>
                    </a:lnTo>
                    <a:lnTo>
                      <a:pt x="7675792" y="0"/>
                    </a:lnTo>
                    <a:lnTo>
                      <a:pt x="6543000" y="835326"/>
                    </a:lnTo>
                    <a:lnTo>
                      <a:pt x="0" y="835326"/>
                    </a:lnTo>
                    <a:close/>
                  </a:path>
                </a:pathLst>
              </a:custGeom>
              <a:solidFill>
                <a:schemeClr val="bg2">
                  <a:lumMod val="90000"/>
                  <a:alpha val="4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746788" y="2821923"/>
                <a:ext cx="6208489" cy="1036915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663788" y="2348880"/>
                <a:ext cx="10660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000" i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зона разряда</a:t>
                </a:r>
                <a:endParaRPr lang="ru-RU" sz="1000" i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Прямая со стрелкой 23"/>
              <p:cNvCxnSpPr/>
              <p:nvPr/>
            </p:nvCxnSpPr>
            <p:spPr>
              <a:xfrm>
                <a:off x="584433" y="2793238"/>
                <a:ext cx="0" cy="10656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/>
              <p:nvPr/>
            </p:nvCxnSpPr>
            <p:spPr>
              <a:xfrm flipH="1">
                <a:off x="584433" y="2138324"/>
                <a:ext cx="895077" cy="63193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/>
              <p:nvPr/>
            </p:nvCxnSpPr>
            <p:spPr>
              <a:xfrm flipV="1">
                <a:off x="2587152" y="2276872"/>
                <a:ext cx="3713040" cy="0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/>
              <p:nvPr/>
            </p:nvCxnSpPr>
            <p:spPr>
              <a:xfrm flipH="1">
                <a:off x="1785014" y="2305986"/>
                <a:ext cx="695609" cy="329522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 rot="19528330">
                <a:off x="625747" y="2221648"/>
                <a:ext cx="59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48 мм</a:t>
                </a:r>
                <a:endParaRPr lang="ru-RU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9992501">
                <a:off x="1748226" y="2248222"/>
                <a:ext cx="59093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 мм</a:t>
                </a:r>
                <a:endParaRPr lang="ru-RU" sz="1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6" name="Группа 85"/>
              <p:cNvGrpSpPr/>
              <p:nvPr/>
            </p:nvGrpSpPr>
            <p:grpSpPr>
              <a:xfrm>
                <a:off x="876627" y="2889845"/>
                <a:ext cx="691025" cy="403249"/>
                <a:chOff x="831190" y="2929677"/>
                <a:chExt cx="748866" cy="403249"/>
              </a:xfrm>
            </p:grpSpPr>
            <p:grpSp>
              <p:nvGrpSpPr>
                <p:cNvPr id="85" name="Группа 84"/>
                <p:cNvGrpSpPr/>
                <p:nvPr/>
              </p:nvGrpSpPr>
              <p:grpSpPr>
                <a:xfrm>
                  <a:off x="1083837" y="2969823"/>
                  <a:ext cx="496219" cy="363103"/>
                  <a:chOff x="1034940" y="3144807"/>
                  <a:chExt cx="621890" cy="363103"/>
                </a:xfrm>
              </p:grpSpPr>
              <p:cxnSp>
                <p:nvCxnSpPr>
                  <p:cNvPr id="62" name="Прямая со стрелкой 61"/>
                  <p:cNvCxnSpPr/>
                  <p:nvPr/>
                </p:nvCxnSpPr>
                <p:spPr>
                  <a:xfrm>
                    <a:off x="1034940" y="3507910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Прямая со стрелкой 62"/>
                  <p:cNvCxnSpPr/>
                  <p:nvPr/>
                </p:nvCxnSpPr>
                <p:spPr>
                  <a:xfrm>
                    <a:off x="1034940" y="3338871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Прямая со стрелкой 63"/>
                  <p:cNvCxnSpPr/>
                  <p:nvPr/>
                </p:nvCxnSpPr>
                <p:spPr>
                  <a:xfrm>
                    <a:off x="1034940" y="3144807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831190" y="2929677"/>
                  <a:ext cx="7272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ru-RU" sz="1100" i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поток</a:t>
                  </a:r>
                  <a:endParaRPr lang="ru-RU" sz="1100" i="1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1178464" y="4313660"/>
                <a:ext cx="11916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ru-RU" sz="10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препятствие</a:t>
                </a:r>
              </a:p>
            </p:txBody>
          </p:sp>
          <p:sp>
            <p:nvSpPr>
              <p:cNvPr id="72" name="Куб 9"/>
              <p:cNvSpPr>
                <a:spLocks noChangeAspect="1"/>
              </p:cNvSpPr>
              <p:nvPr/>
            </p:nvSpPr>
            <p:spPr>
              <a:xfrm>
                <a:off x="2030391" y="3120285"/>
                <a:ext cx="1317474" cy="740763"/>
              </a:xfrm>
              <a:custGeom>
                <a:avLst/>
                <a:gdLst>
                  <a:gd name="connsiteX0" fmla="*/ 0 w 1093242"/>
                  <a:gd name="connsiteY0" fmla="*/ 847469 h 957668"/>
                  <a:gd name="connsiteX1" fmla="*/ 245773 w 1093242"/>
                  <a:gd name="connsiteY1" fmla="*/ 847469 h 957668"/>
                  <a:gd name="connsiteX2" fmla="*/ 245773 w 1093242"/>
                  <a:gd name="connsiteY2" fmla="*/ 957668 h 957668"/>
                  <a:gd name="connsiteX3" fmla="*/ 0 w 1093242"/>
                  <a:gd name="connsiteY3" fmla="*/ 957668 h 957668"/>
                  <a:gd name="connsiteX4" fmla="*/ 0 w 1093242"/>
                  <a:gd name="connsiteY4" fmla="*/ 847469 h 957668"/>
                  <a:gd name="connsiteX0" fmla="*/ 245773 w 1093242"/>
                  <a:gd name="connsiteY0" fmla="*/ 847469 h 957668"/>
                  <a:gd name="connsiteX1" fmla="*/ 1093242 w 1093242"/>
                  <a:gd name="connsiteY1" fmla="*/ 0 h 957668"/>
                  <a:gd name="connsiteX2" fmla="*/ 1093242 w 1093242"/>
                  <a:gd name="connsiteY2" fmla="*/ 110199 h 957668"/>
                  <a:gd name="connsiteX3" fmla="*/ 245773 w 1093242"/>
                  <a:gd name="connsiteY3" fmla="*/ 957668 h 957668"/>
                  <a:gd name="connsiteX4" fmla="*/ 245773 w 1093242"/>
                  <a:gd name="connsiteY4" fmla="*/ 847469 h 957668"/>
                  <a:gd name="connsiteX0" fmla="*/ 0 w 1093242"/>
                  <a:gd name="connsiteY0" fmla="*/ 847469 h 957668"/>
                  <a:gd name="connsiteX1" fmla="*/ 847469 w 1093242"/>
                  <a:gd name="connsiteY1" fmla="*/ 0 h 957668"/>
                  <a:gd name="connsiteX2" fmla="*/ 1093242 w 1093242"/>
                  <a:gd name="connsiteY2" fmla="*/ 0 h 957668"/>
                  <a:gd name="connsiteX3" fmla="*/ 245773 w 1093242"/>
                  <a:gd name="connsiteY3" fmla="*/ 847469 h 957668"/>
                  <a:gd name="connsiteX4" fmla="*/ 0 w 1093242"/>
                  <a:gd name="connsiteY4" fmla="*/ 847469 h 957668"/>
                  <a:gd name="connsiteX0" fmla="*/ 0 w 1093242"/>
                  <a:gd name="connsiteY0" fmla="*/ 847469 h 957668"/>
                  <a:gd name="connsiteX1" fmla="*/ 847469 w 1093242"/>
                  <a:gd name="connsiteY1" fmla="*/ 0 h 957668"/>
                  <a:gd name="connsiteX2" fmla="*/ 1093242 w 1093242"/>
                  <a:gd name="connsiteY2" fmla="*/ 0 h 957668"/>
                  <a:gd name="connsiteX3" fmla="*/ 1093242 w 1093242"/>
                  <a:gd name="connsiteY3" fmla="*/ 110199 h 957668"/>
                  <a:gd name="connsiteX4" fmla="*/ 245773 w 1093242"/>
                  <a:gd name="connsiteY4" fmla="*/ 957668 h 957668"/>
                  <a:gd name="connsiteX5" fmla="*/ 0 w 1093242"/>
                  <a:gd name="connsiteY5" fmla="*/ 957668 h 957668"/>
                  <a:gd name="connsiteX6" fmla="*/ 0 w 1093242"/>
                  <a:gd name="connsiteY6" fmla="*/ 847469 h 957668"/>
                  <a:gd name="connsiteX7" fmla="*/ 0 w 1093242"/>
                  <a:gd name="connsiteY7" fmla="*/ 847469 h 957668"/>
                  <a:gd name="connsiteX8" fmla="*/ 245773 w 1093242"/>
                  <a:gd name="connsiteY8" fmla="*/ 847469 h 957668"/>
                  <a:gd name="connsiteX9" fmla="*/ 1093242 w 1093242"/>
                  <a:gd name="connsiteY9" fmla="*/ 0 h 957668"/>
                  <a:gd name="connsiteX10" fmla="*/ 245773 w 1093242"/>
                  <a:gd name="connsiteY10" fmla="*/ 847469 h 957668"/>
                  <a:gd name="connsiteX11" fmla="*/ 245773 w 1093242"/>
                  <a:gd name="connsiteY11" fmla="*/ 957668 h 957668"/>
                  <a:gd name="connsiteX0" fmla="*/ 0 w 1341436"/>
                  <a:gd name="connsiteY0" fmla="*/ 847469 h 957668"/>
                  <a:gd name="connsiteX1" fmla="*/ 245773 w 1341436"/>
                  <a:gd name="connsiteY1" fmla="*/ 847469 h 957668"/>
                  <a:gd name="connsiteX2" fmla="*/ 245773 w 1341436"/>
                  <a:gd name="connsiteY2" fmla="*/ 957668 h 957668"/>
                  <a:gd name="connsiteX3" fmla="*/ 0 w 1341436"/>
                  <a:gd name="connsiteY3" fmla="*/ 957668 h 957668"/>
                  <a:gd name="connsiteX4" fmla="*/ 0 w 1341436"/>
                  <a:gd name="connsiteY4" fmla="*/ 847469 h 957668"/>
                  <a:gd name="connsiteX0" fmla="*/ 245773 w 1341436"/>
                  <a:gd name="connsiteY0" fmla="*/ 847469 h 957668"/>
                  <a:gd name="connsiteX1" fmla="*/ 1093242 w 1341436"/>
                  <a:gd name="connsiteY1" fmla="*/ 0 h 957668"/>
                  <a:gd name="connsiteX2" fmla="*/ 1093242 w 1341436"/>
                  <a:gd name="connsiteY2" fmla="*/ 110199 h 957668"/>
                  <a:gd name="connsiteX3" fmla="*/ 245773 w 1341436"/>
                  <a:gd name="connsiteY3" fmla="*/ 957668 h 957668"/>
                  <a:gd name="connsiteX4" fmla="*/ 245773 w 1341436"/>
                  <a:gd name="connsiteY4" fmla="*/ 847469 h 957668"/>
                  <a:gd name="connsiteX0" fmla="*/ 0 w 1341436"/>
                  <a:gd name="connsiteY0" fmla="*/ 847469 h 957668"/>
                  <a:gd name="connsiteX1" fmla="*/ 847469 w 1341436"/>
                  <a:gd name="connsiteY1" fmla="*/ 0 h 957668"/>
                  <a:gd name="connsiteX2" fmla="*/ 1093242 w 1341436"/>
                  <a:gd name="connsiteY2" fmla="*/ 0 h 957668"/>
                  <a:gd name="connsiteX3" fmla="*/ 245773 w 1341436"/>
                  <a:gd name="connsiteY3" fmla="*/ 847469 h 957668"/>
                  <a:gd name="connsiteX4" fmla="*/ 0 w 1341436"/>
                  <a:gd name="connsiteY4" fmla="*/ 847469 h 957668"/>
                  <a:gd name="connsiteX0" fmla="*/ 0 w 1341436"/>
                  <a:gd name="connsiteY0" fmla="*/ 847469 h 957668"/>
                  <a:gd name="connsiteX1" fmla="*/ 847469 w 1341436"/>
                  <a:gd name="connsiteY1" fmla="*/ 0 h 957668"/>
                  <a:gd name="connsiteX2" fmla="*/ 1093242 w 1341436"/>
                  <a:gd name="connsiteY2" fmla="*/ 0 h 957668"/>
                  <a:gd name="connsiteX3" fmla="*/ 1341436 w 1341436"/>
                  <a:gd name="connsiteY3" fmla="*/ 136325 h 957668"/>
                  <a:gd name="connsiteX4" fmla="*/ 245773 w 1341436"/>
                  <a:gd name="connsiteY4" fmla="*/ 957668 h 957668"/>
                  <a:gd name="connsiteX5" fmla="*/ 0 w 1341436"/>
                  <a:gd name="connsiteY5" fmla="*/ 957668 h 957668"/>
                  <a:gd name="connsiteX6" fmla="*/ 0 w 1341436"/>
                  <a:gd name="connsiteY6" fmla="*/ 847469 h 957668"/>
                  <a:gd name="connsiteX7" fmla="*/ 0 w 1341436"/>
                  <a:gd name="connsiteY7" fmla="*/ 847469 h 957668"/>
                  <a:gd name="connsiteX8" fmla="*/ 245773 w 1341436"/>
                  <a:gd name="connsiteY8" fmla="*/ 847469 h 957668"/>
                  <a:gd name="connsiteX9" fmla="*/ 1093242 w 1341436"/>
                  <a:gd name="connsiteY9" fmla="*/ 0 h 957668"/>
                  <a:gd name="connsiteX10" fmla="*/ 245773 w 1341436"/>
                  <a:gd name="connsiteY10" fmla="*/ 847469 h 957668"/>
                  <a:gd name="connsiteX11" fmla="*/ 245773 w 1341436"/>
                  <a:gd name="connsiteY11" fmla="*/ 957668 h 957668"/>
                  <a:gd name="connsiteX0" fmla="*/ 0 w 1354499"/>
                  <a:gd name="connsiteY0" fmla="*/ 847469 h 957668"/>
                  <a:gd name="connsiteX1" fmla="*/ 245773 w 1354499"/>
                  <a:gd name="connsiteY1" fmla="*/ 847469 h 957668"/>
                  <a:gd name="connsiteX2" fmla="*/ 245773 w 1354499"/>
                  <a:gd name="connsiteY2" fmla="*/ 957668 h 957668"/>
                  <a:gd name="connsiteX3" fmla="*/ 0 w 1354499"/>
                  <a:gd name="connsiteY3" fmla="*/ 957668 h 957668"/>
                  <a:gd name="connsiteX4" fmla="*/ 0 w 1354499"/>
                  <a:gd name="connsiteY4" fmla="*/ 847469 h 957668"/>
                  <a:gd name="connsiteX0" fmla="*/ 245773 w 1354499"/>
                  <a:gd name="connsiteY0" fmla="*/ 847469 h 957668"/>
                  <a:gd name="connsiteX1" fmla="*/ 1093242 w 1354499"/>
                  <a:gd name="connsiteY1" fmla="*/ 0 h 957668"/>
                  <a:gd name="connsiteX2" fmla="*/ 1354499 w 1354499"/>
                  <a:gd name="connsiteY2" fmla="*/ 123262 h 957668"/>
                  <a:gd name="connsiteX3" fmla="*/ 245773 w 1354499"/>
                  <a:gd name="connsiteY3" fmla="*/ 957668 h 957668"/>
                  <a:gd name="connsiteX4" fmla="*/ 245773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245773 w 1354499"/>
                  <a:gd name="connsiteY3" fmla="*/ 847469 h 957668"/>
                  <a:gd name="connsiteX4" fmla="*/ 0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1341436 w 1354499"/>
                  <a:gd name="connsiteY3" fmla="*/ 136325 h 957668"/>
                  <a:gd name="connsiteX4" fmla="*/ 245773 w 1354499"/>
                  <a:gd name="connsiteY4" fmla="*/ 957668 h 957668"/>
                  <a:gd name="connsiteX5" fmla="*/ 0 w 1354499"/>
                  <a:gd name="connsiteY5" fmla="*/ 957668 h 957668"/>
                  <a:gd name="connsiteX6" fmla="*/ 0 w 1354499"/>
                  <a:gd name="connsiteY6" fmla="*/ 847469 h 957668"/>
                  <a:gd name="connsiteX7" fmla="*/ 0 w 1354499"/>
                  <a:gd name="connsiteY7" fmla="*/ 847469 h 957668"/>
                  <a:gd name="connsiteX8" fmla="*/ 245773 w 1354499"/>
                  <a:gd name="connsiteY8" fmla="*/ 847469 h 957668"/>
                  <a:gd name="connsiteX9" fmla="*/ 1093242 w 1354499"/>
                  <a:gd name="connsiteY9" fmla="*/ 0 h 957668"/>
                  <a:gd name="connsiteX10" fmla="*/ 245773 w 1354499"/>
                  <a:gd name="connsiteY10" fmla="*/ 847469 h 957668"/>
                  <a:gd name="connsiteX11" fmla="*/ 245773 w 1354499"/>
                  <a:gd name="connsiteY11" fmla="*/ 957668 h 957668"/>
                  <a:gd name="connsiteX0" fmla="*/ 0 w 1354499"/>
                  <a:gd name="connsiteY0" fmla="*/ 847469 h 957668"/>
                  <a:gd name="connsiteX1" fmla="*/ 245773 w 1354499"/>
                  <a:gd name="connsiteY1" fmla="*/ 847469 h 957668"/>
                  <a:gd name="connsiteX2" fmla="*/ 245773 w 1354499"/>
                  <a:gd name="connsiteY2" fmla="*/ 957668 h 957668"/>
                  <a:gd name="connsiteX3" fmla="*/ 0 w 1354499"/>
                  <a:gd name="connsiteY3" fmla="*/ 957668 h 957668"/>
                  <a:gd name="connsiteX4" fmla="*/ 0 w 1354499"/>
                  <a:gd name="connsiteY4" fmla="*/ 847469 h 957668"/>
                  <a:gd name="connsiteX0" fmla="*/ 245773 w 1354499"/>
                  <a:gd name="connsiteY0" fmla="*/ 847469 h 957668"/>
                  <a:gd name="connsiteX1" fmla="*/ 1093242 w 1354499"/>
                  <a:gd name="connsiteY1" fmla="*/ 0 h 957668"/>
                  <a:gd name="connsiteX2" fmla="*/ 1354499 w 1354499"/>
                  <a:gd name="connsiteY2" fmla="*/ 123262 h 957668"/>
                  <a:gd name="connsiteX3" fmla="*/ 245773 w 1354499"/>
                  <a:gd name="connsiteY3" fmla="*/ 957668 h 957668"/>
                  <a:gd name="connsiteX4" fmla="*/ 245773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245773 w 1354499"/>
                  <a:gd name="connsiteY3" fmla="*/ 847469 h 957668"/>
                  <a:gd name="connsiteX4" fmla="*/ 0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1341436 w 1354499"/>
                  <a:gd name="connsiteY3" fmla="*/ 136325 h 957668"/>
                  <a:gd name="connsiteX4" fmla="*/ 245773 w 1354499"/>
                  <a:gd name="connsiteY4" fmla="*/ 957668 h 957668"/>
                  <a:gd name="connsiteX5" fmla="*/ 0 w 1354499"/>
                  <a:gd name="connsiteY5" fmla="*/ 957668 h 957668"/>
                  <a:gd name="connsiteX6" fmla="*/ 0 w 1354499"/>
                  <a:gd name="connsiteY6" fmla="*/ 847469 h 957668"/>
                  <a:gd name="connsiteX7" fmla="*/ 0 w 1354499"/>
                  <a:gd name="connsiteY7" fmla="*/ 847469 h 957668"/>
                  <a:gd name="connsiteX8" fmla="*/ 245773 w 1354499"/>
                  <a:gd name="connsiteY8" fmla="*/ 847469 h 957668"/>
                  <a:gd name="connsiteX9" fmla="*/ 1354499 w 1354499"/>
                  <a:gd name="connsiteY9" fmla="*/ 0 h 957668"/>
                  <a:gd name="connsiteX10" fmla="*/ 245773 w 1354499"/>
                  <a:gd name="connsiteY10" fmla="*/ 847469 h 957668"/>
                  <a:gd name="connsiteX11" fmla="*/ 245773 w 1354499"/>
                  <a:gd name="connsiteY11" fmla="*/ 957668 h 957668"/>
                  <a:gd name="connsiteX0" fmla="*/ 0 w 1354499"/>
                  <a:gd name="connsiteY0" fmla="*/ 860532 h 970731"/>
                  <a:gd name="connsiteX1" fmla="*/ 245773 w 1354499"/>
                  <a:gd name="connsiteY1" fmla="*/ 860532 h 970731"/>
                  <a:gd name="connsiteX2" fmla="*/ 245773 w 1354499"/>
                  <a:gd name="connsiteY2" fmla="*/ 970731 h 970731"/>
                  <a:gd name="connsiteX3" fmla="*/ 0 w 1354499"/>
                  <a:gd name="connsiteY3" fmla="*/ 970731 h 970731"/>
                  <a:gd name="connsiteX4" fmla="*/ 0 w 1354499"/>
                  <a:gd name="connsiteY4" fmla="*/ 860532 h 970731"/>
                  <a:gd name="connsiteX0" fmla="*/ 245773 w 1354499"/>
                  <a:gd name="connsiteY0" fmla="*/ 860532 h 970731"/>
                  <a:gd name="connsiteX1" fmla="*/ 1093242 w 1354499"/>
                  <a:gd name="connsiteY1" fmla="*/ 13063 h 970731"/>
                  <a:gd name="connsiteX2" fmla="*/ 1354499 w 1354499"/>
                  <a:gd name="connsiteY2" fmla="*/ 136325 h 970731"/>
                  <a:gd name="connsiteX3" fmla="*/ 245773 w 1354499"/>
                  <a:gd name="connsiteY3" fmla="*/ 970731 h 970731"/>
                  <a:gd name="connsiteX4" fmla="*/ 245773 w 1354499"/>
                  <a:gd name="connsiteY4" fmla="*/ 860532 h 970731"/>
                  <a:gd name="connsiteX0" fmla="*/ 0 w 1354499"/>
                  <a:gd name="connsiteY0" fmla="*/ 860532 h 970731"/>
                  <a:gd name="connsiteX1" fmla="*/ 847469 w 1354499"/>
                  <a:gd name="connsiteY1" fmla="*/ 13063 h 970731"/>
                  <a:gd name="connsiteX2" fmla="*/ 1093242 w 1354499"/>
                  <a:gd name="connsiteY2" fmla="*/ 13063 h 970731"/>
                  <a:gd name="connsiteX3" fmla="*/ 245773 w 1354499"/>
                  <a:gd name="connsiteY3" fmla="*/ 860532 h 970731"/>
                  <a:gd name="connsiteX4" fmla="*/ 0 w 1354499"/>
                  <a:gd name="connsiteY4" fmla="*/ 860532 h 970731"/>
                  <a:gd name="connsiteX0" fmla="*/ 0 w 1354499"/>
                  <a:gd name="connsiteY0" fmla="*/ 860532 h 970731"/>
                  <a:gd name="connsiteX1" fmla="*/ 847469 w 1354499"/>
                  <a:gd name="connsiteY1" fmla="*/ 13063 h 970731"/>
                  <a:gd name="connsiteX2" fmla="*/ 1354499 w 1354499"/>
                  <a:gd name="connsiteY2" fmla="*/ 0 h 970731"/>
                  <a:gd name="connsiteX3" fmla="*/ 1341436 w 1354499"/>
                  <a:gd name="connsiteY3" fmla="*/ 149388 h 970731"/>
                  <a:gd name="connsiteX4" fmla="*/ 245773 w 1354499"/>
                  <a:gd name="connsiteY4" fmla="*/ 970731 h 970731"/>
                  <a:gd name="connsiteX5" fmla="*/ 0 w 1354499"/>
                  <a:gd name="connsiteY5" fmla="*/ 970731 h 970731"/>
                  <a:gd name="connsiteX6" fmla="*/ 0 w 1354499"/>
                  <a:gd name="connsiteY6" fmla="*/ 860532 h 970731"/>
                  <a:gd name="connsiteX7" fmla="*/ 0 w 1354499"/>
                  <a:gd name="connsiteY7" fmla="*/ 860532 h 970731"/>
                  <a:gd name="connsiteX8" fmla="*/ 245773 w 1354499"/>
                  <a:gd name="connsiteY8" fmla="*/ 860532 h 970731"/>
                  <a:gd name="connsiteX9" fmla="*/ 1354499 w 1354499"/>
                  <a:gd name="connsiteY9" fmla="*/ 13063 h 970731"/>
                  <a:gd name="connsiteX10" fmla="*/ 245773 w 1354499"/>
                  <a:gd name="connsiteY10" fmla="*/ 860532 h 970731"/>
                  <a:gd name="connsiteX11" fmla="*/ 245773 w 1354499"/>
                  <a:gd name="connsiteY11" fmla="*/ 970731 h 970731"/>
                  <a:gd name="connsiteX0" fmla="*/ 0 w 1380625"/>
                  <a:gd name="connsiteY0" fmla="*/ 860532 h 970731"/>
                  <a:gd name="connsiteX1" fmla="*/ 245773 w 1380625"/>
                  <a:gd name="connsiteY1" fmla="*/ 860532 h 970731"/>
                  <a:gd name="connsiteX2" fmla="*/ 245773 w 1380625"/>
                  <a:gd name="connsiteY2" fmla="*/ 970731 h 970731"/>
                  <a:gd name="connsiteX3" fmla="*/ 0 w 1380625"/>
                  <a:gd name="connsiteY3" fmla="*/ 970731 h 970731"/>
                  <a:gd name="connsiteX4" fmla="*/ 0 w 1380625"/>
                  <a:gd name="connsiteY4" fmla="*/ 860532 h 970731"/>
                  <a:gd name="connsiteX0" fmla="*/ 245773 w 1380625"/>
                  <a:gd name="connsiteY0" fmla="*/ 860532 h 970731"/>
                  <a:gd name="connsiteX1" fmla="*/ 1093242 w 1380625"/>
                  <a:gd name="connsiteY1" fmla="*/ 13063 h 970731"/>
                  <a:gd name="connsiteX2" fmla="*/ 1354499 w 1380625"/>
                  <a:gd name="connsiteY2" fmla="*/ 136325 h 970731"/>
                  <a:gd name="connsiteX3" fmla="*/ 245773 w 1380625"/>
                  <a:gd name="connsiteY3" fmla="*/ 970731 h 970731"/>
                  <a:gd name="connsiteX4" fmla="*/ 245773 w 1380625"/>
                  <a:gd name="connsiteY4" fmla="*/ 860532 h 970731"/>
                  <a:gd name="connsiteX0" fmla="*/ 0 w 1380625"/>
                  <a:gd name="connsiteY0" fmla="*/ 860532 h 970731"/>
                  <a:gd name="connsiteX1" fmla="*/ 847469 w 1380625"/>
                  <a:gd name="connsiteY1" fmla="*/ 13063 h 970731"/>
                  <a:gd name="connsiteX2" fmla="*/ 1380625 w 1380625"/>
                  <a:gd name="connsiteY2" fmla="*/ 26126 h 970731"/>
                  <a:gd name="connsiteX3" fmla="*/ 245773 w 1380625"/>
                  <a:gd name="connsiteY3" fmla="*/ 860532 h 970731"/>
                  <a:gd name="connsiteX4" fmla="*/ 0 w 1380625"/>
                  <a:gd name="connsiteY4" fmla="*/ 860532 h 970731"/>
                  <a:gd name="connsiteX0" fmla="*/ 0 w 1380625"/>
                  <a:gd name="connsiteY0" fmla="*/ 860532 h 970731"/>
                  <a:gd name="connsiteX1" fmla="*/ 847469 w 1380625"/>
                  <a:gd name="connsiteY1" fmla="*/ 13063 h 970731"/>
                  <a:gd name="connsiteX2" fmla="*/ 1354499 w 1380625"/>
                  <a:gd name="connsiteY2" fmla="*/ 0 h 970731"/>
                  <a:gd name="connsiteX3" fmla="*/ 1341436 w 1380625"/>
                  <a:gd name="connsiteY3" fmla="*/ 149388 h 970731"/>
                  <a:gd name="connsiteX4" fmla="*/ 245773 w 1380625"/>
                  <a:gd name="connsiteY4" fmla="*/ 970731 h 970731"/>
                  <a:gd name="connsiteX5" fmla="*/ 0 w 1380625"/>
                  <a:gd name="connsiteY5" fmla="*/ 970731 h 970731"/>
                  <a:gd name="connsiteX6" fmla="*/ 0 w 1380625"/>
                  <a:gd name="connsiteY6" fmla="*/ 860532 h 970731"/>
                  <a:gd name="connsiteX7" fmla="*/ 0 w 1380625"/>
                  <a:gd name="connsiteY7" fmla="*/ 860532 h 970731"/>
                  <a:gd name="connsiteX8" fmla="*/ 245773 w 1380625"/>
                  <a:gd name="connsiteY8" fmla="*/ 860532 h 970731"/>
                  <a:gd name="connsiteX9" fmla="*/ 1354499 w 1380625"/>
                  <a:gd name="connsiteY9" fmla="*/ 13063 h 970731"/>
                  <a:gd name="connsiteX10" fmla="*/ 245773 w 1380625"/>
                  <a:gd name="connsiteY10" fmla="*/ 860532 h 970731"/>
                  <a:gd name="connsiteX11" fmla="*/ 245773 w 1380625"/>
                  <a:gd name="connsiteY11" fmla="*/ 970731 h 970731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1069538 w 1380625"/>
                  <a:gd name="connsiteY1" fmla="*/ 39189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1069538 w 1380625"/>
                  <a:gd name="connsiteY1" fmla="*/ 39189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39188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0625" h="983794" stroke="0" extrusionOk="0">
                    <a:moveTo>
                      <a:pt x="0" y="873595"/>
                    </a:moveTo>
                    <a:lnTo>
                      <a:pt x="245773" y="873595"/>
                    </a:lnTo>
                    <a:lnTo>
                      <a:pt x="245773" y="983794"/>
                    </a:lnTo>
                    <a:lnTo>
                      <a:pt x="0" y="983794"/>
                    </a:lnTo>
                    <a:lnTo>
                      <a:pt x="0" y="873595"/>
                    </a:lnTo>
                    <a:close/>
                  </a:path>
                  <a:path w="1380625" h="983794" fill="darkenLess" stroke="0" extrusionOk="0">
                    <a:moveTo>
                      <a:pt x="245773" y="873595"/>
                    </a:moveTo>
                    <a:lnTo>
                      <a:pt x="1380625" y="0"/>
                    </a:lnTo>
                    <a:lnTo>
                      <a:pt x="1354499" y="149388"/>
                    </a:lnTo>
                    <a:lnTo>
                      <a:pt x="245773" y="983794"/>
                    </a:lnTo>
                    <a:lnTo>
                      <a:pt x="245773" y="873595"/>
                    </a:lnTo>
                    <a:close/>
                  </a:path>
                  <a:path w="1380625" h="983794" fill="lightenLess" stroke="0" extrusionOk="0">
                    <a:moveTo>
                      <a:pt x="0" y="873595"/>
                    </a:moveTo>
                    <a:lnTo>
                      <a:pt x="1069538" y="39189"/>
                    </a:lnTo>
                    <a:lnTo>
                      <a:pt x="1380625" y="39189"/>
                    </a:lnTo>
                    <a:lnTo>
                      <a:pt x="245773" y="873595"/>
                    </a:lnTo>
                    <a:lnTo>
                      <a:pt x="0" y="873595"/>
                    </a:lnTo>
                    <a:close/>
                  </a:path>
                  <a:path w="1380625" h="983794" fill="none" extrusionOk="0">
                    <a:moveTo>
                      <a:pt x="0" y="873595"/>
                    </a:moveTo>
                    <a:lnTo>
                      <a:pt x="1069537" y="26126"/>
                    </a:lnTo>
                    <a:lnTo>
                      <a:pt x="1354499" y="39188"/>
                    </a:lnTo>
                    <a:lnTo>
                      <a:pt x="1341436" y="162451"/>
                    </a:lnTo>
                    <a:lnTo>
                      <a:pt x="245773" y="983794"/>
                    </a:lnTo>
                    <a:lnTo>
                      <a:pt x="0" y="983794"/>
                    </a:lnTo>
                    <a:lnTo>
                      <a:pt x="0" y="873595"/>
                    </a:lnTo>
                    <a:close/>
                    <a:moveTo>
                      <a:pt x="0" y="873595"/>
                    </a:moveTo>
                    <a:lnTo>
                      <a:pt x="245773" y="873595"/>
                    </a:lnTo>
                    <a:lnTo>
                      <a:pt x="1354499" y="26126"/>
                    </a:lnTo>
                    <a:moveTo>
                      <a:pt x="245773" y="873595"/>
                    </a:moveTo>
                    <a:lnTo>
                      <a:pt x="245773" y="983794"/>
                    </a:lnTo>
                  </a:path>
                </a:pathLst>
              </a:custGeom>
              <a:solidFill>
                <a:srgbClr val="EEEFDD"/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Параллелограмм 10"/>
              <p:cNvSpPr/>
              <p:nvPr/>
            </p:nvSpPr>
            <p:spPr>
              <a:xfrm>
                <a:off x="2453904" y="2160440"/>
                <a:ext cx="2181528" cy="1588599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55981 h 1955981"/>
                  <a:gd name="connsiteX1" fmla="*/ 2210028 w 3536910"/>
                  <a:gd name="connsiteY1" fmla="*/ 796835 h 1955981"/>
                  <a:gd name="connsiteX2" fmla="*/ 3536910 w 3536910"/>
                  <a:gd name="connsiteY2" fmla="*/ 0 h 1955981"/>
                  <a:gd name="connsiteX3" fmla="*/ 1065624 w 3536910"/>
                  <a:gd name="connsiteY3" fmla="*/ 1093832 h 1955981"/>
                  <a:gd name="connsiteX4" fmla="*/ 0 w 3536910"/>
                  <a:gd name="connsiteY4" fmla="*/ 1955981 h 1955981"/>
                  <a:gd name="connsiteX0" fmla="*/ 0 w 2397906"/>
                  <a:gd name="connsiteY0" fmla="*/ 1423589 h 1423589"/>
                  <a:gd name="connsiteX1" fmla="*/ 2210028 w 2397906"/>
                  <a:gd name="connsiteY1" fmla="*/ 264443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397906"/>
                  <a:gd name="connsiteY0" fmla="*/ 1423589 h 1423589"/>
                  <a:gd name="connsiteX1" fmla="*/ 1111704 w 2397906"/>
                  <a:gd name="connsiteY1" fmla="*/ 836766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263059"/>
                  <a:gd name="connsiteY0" fmla="*/ 2168938 h 2168938"/>
                  <a:gd name="connsiteX1" fmla="*/ 1111704 w 2263059"/>
                  <a:gd name="connsiteY1" fmla="*/ 158211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84887 w 2263059"/>
                  <a:gd name="connsiteY3" fmla="*/ 1333408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55991 w 2263059"/>
                  <a:gd name="connsiteY3" fmla="*/ 1320098 h 2168938"/>
                  <a:gd name="connsiteX4" fmla="*/ 0 w 2263059"/>
                  <a:gd name="connsiteY4" fmla="*/ 2168938 h 216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059" h="2168938">
                    <a:moveTo>
                      <a:pt x="0" y="2168938"/>
                    </a:moveTo>
                    <a:lnTo>
                      <a:pt x="1304343" y="863385"/>
                    </a:lnTo>
                    <a:lnTo>
                      <a:pt x="2263059" y="0"/>
                    </a:lnTo>
                    <a:lnTo>
                      <a:pt x="1055991" y="1320098"/>
                    </a:lnTo>
                    <a:lnTo>
                      <a:pt x="0" y="2168938"/>
                    </a:lnTo>
                    <a:close/>
                  </a:path>
                </a:pathLst>
              </a:custGeom>
              <a:solidFill>
                <a:srgbClr val="99CCFF">
                  <a:alpha val="65098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Параллелограмм 10"/>
              <p:cNvSpPr/>
              <p:nvPr/>
            </p:nvSpPr>
            <p:spPr>
              <a:xfrm>
                <a:off x="3711523" y="2183865"/>
                <a:ext cx="2101315" cy="1674805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3618412 h 3618412"/>
                  <a:gd name="connsiteX1" fmla="*/ 2210028 w 3536910"/>
                  <a:gd name="connsiteY1" fmla="*/ 2446203 h 3618412"/>
                  <a:gd name="connsiteX2" fmla="*/ 3536910 w 3536910"/>
                  <a:gd name="connsiteY2" fmla="*/ 1649368 h 3618412"/>
                  <a:gd name="connsiteX3" fmla="*/ 2202092 w 3536910"/>
                  <a:gd name="connsiteY3" fmla="*/ 0 h 3618412"/>
                  <a:gd name="connsiteX4" fmla="*/ 0 w 3536910"/>
                  <a:gd name="connsiteY4" fmla="*/ 3618412 h 3618412"/>
                  <a:gd name="connsiteX0" fmla="*/ 0 w 2661699"/>
                  <a:gd name="connsiteY0" fmla="*/ 757646 h 2446203"/>
                  <a:gd name="connsiteX1" fmla="*/ 1334817 w 2661699"/>
                  <a:gd name="connsiteY1" fmla="*/ 2446203 h 2446203"/>
                  <a:gd name="connsiteX2" fmla="*/ 2661699 w 2661699"/>
                  <a:gd name="connsiteY2" fmla="*/ 1649368 h 2446203"/>
                  <a:gd name="connsiteX3" fmla="*/ 1326881 w 2661699"/>
                  <a:gd name="connsiteY3" fmla="*/ 0 h 2446203"/>
                  <a:gd name="connsiteX4" fmla="*/ 0 w 2661699"/>
                  <a:gd name="connsiteY4" fmla="*/ 757646 h 2446203"/>
                  <a:gd name="connsiteX0" fmla="*/ 0 w 2727014"/>
                  <a:gd name="connsiteY0" fmla="*/ 757646 h 2446203"/>
                  <a:gd name="connsiteX1" fmla="*/ 1334817 w 2727014"/>
                  <a:gd name="connsiteY1" fmla="*/ 2446203 h 2446203"/>
                  <a:gd name="connsiteX2" fmla="*/ 2727014 w 2727014"/>
                  <a:gd name="connsiteY2" fmla="*/ 1218294 h 2446203"/>
                  <a:gd name="connsiteX3" fmla="*/ 1326881 w 2727014"/>
                  <a:gd name="connsiteY3" fmla="*/ 0 h 2446203"/>
                  <a:gd name="connsiteX4" fmla="*/ 0 w 2727014"/>
                  <a:gd name="connsiteY4" fmla="*/ 757646 h 2446203"/>
                  <a:gd name="connsiteX0" fmla="*/ 0 w 2727014"/>
                  <a:gd name="connsiteY0" fmla="*/ 757646 h 2067381"/>
                  <a:gd name="connsiteX1" fmla="*/ 1713640 w 2727014"/>
                  <a:gd name="connsiteY1" fmla="*/ 2067381 h 2067381"/>
                  <a:gd name="connsiteX2" fmla="*/ 2727014 w 2727014"/>
                  <a:gd name="connsiteY2" fmla="*/ 1218294 h 2067381"/>
                  <a:gd name="connsiteX3" fmla="*/ 1326881 w 2727014"/>
                  <a:gd name="connsiteY3" fmla="*/ 0 h 2067381"/>
                  <a:gd name="connsiteX4" fmla="*/ 0 w 2727014"/>
                  <a:gd name="connsiteY4" fmla="*/ 757646 h 2067381"/>
                  <a:gd name="connsiteX0" fmla="*/ 0 w 2727014"/>
                  <a:gd name="connsiteY0" fmla="*/ 757646 h 2067381"/>
                  <a:gd name="connsiteX1" fmla="*/ 1360943 w 2727014"/>
                  <a:gd name="connsiteY1" fmla="*/ 2067381 h 2067381"/>
                  <a:gd name="connsiteX2" fmla="*/ 2727014 w 2727014"/>
                  <a:gd name="connsiteY2" fmla="*/ 1218294 h 2067381"/>
                  <a:gd name="connsiteX3" fmla="*/ 1326881 w 2727014"/>
                  <a:gd name="connsiteY3" fmla="*/ 0 h 2067381"/>
                  <a:gd name="connsiteX4" fmla="*/ 0 w 2727014"/>
                  <a:gd name="connsiteY4" fmla="*/ 757646 h 2067381"/>
                  <a:gd name="connsiteX0" fmla="*/ 0 w 2727014"/>
                  <a:gd name="connsiteY0" fmla="*/ 796834 h 2106569"/>
                  <a:gd name="connsiteX1" fmla="*/ 1360943 w 2727014"/>
                  <a:gd name="connsiteY1" fmla="*/ 2106569 h 2106569"/>
                  <a:gd name="connsiteX2" fmla="*/ 2727014 w 2727014"/>
                  <a:gd name="connsiteY2" fmla="*/ 1257482 h 2106569"/>
                  <a:gd name="connsiteX3" fmla="*/ 1326881 w 2727014"/>
                  <a:gd name="connsiteY3" fmla="*/ 0 h 2106569"/>
                  <a:gd name="connsiteX4" fmla="*/ 0 w 2727014"/>
                  <a:gd name="connsiteY4" fmla="*/ 796834 h 2106569"/>
                  <a:gd name="connsiteX0" fmla="*/ 0 w 2727014"/>
                  <a:gd name="connsiteY0" fmla="*/ 796834 h 2093507"/>
                  <a:gd name="connsiteX1" fmla="*/ 1844268 w 2727014"/>
                  <a:gd name="connsiteY1" fmla="*/ 2093507 h 2093507"/>
                  <a:gd name="connsiteX2" fmla="*/ 2727014 w 2727014"/>
                  <a:gd name="connsiteY2" fmla="*/ 1257482 h 2093507"/>
                  <a:gd name="connsiteX3" fmla="*/ 1326881 w 2727014"/>
                  <a:gd name="connsiteY3" fmla="*/ 0 h 2093507"/>
                  <a:gd name="connsiteX4" fmla="*/ 0 w 2727014"/>
                  <a:gd name="connsiteY4" fmla="*/ 796834 h 2093507"/>
                  <a:gd name="connsiteX0" fmla="*/ 0 w 3184214"/>
                  <a:gd name="connsiteY0" fmla="*/ 796834 h 2093507"/>
                  <a:gd name="connsiteX1" fmla="*/ 1844268 w 3184214"/>
                  <a:gd name="connsiteY1" fmla="*/ 2093507 h 2093507"/>
                  <a:gd name="connsiteX2" fmla="*/ 3184214 w 3184214"/>
                  <a:gd name="connsiteY2" fmla="*/ 1283608 h 2093507"/>
                  <a:gd name="connsiteX3" fmla="*/ 1326881 w 3184214"/>
                  <a:gd name="connsiteY3" fmla="*/ 0 h 2093507"/>
                  <a:gd name="connsiteX4" fmla="*/ 0 w 3184214"/>
                  <a:gd name="connsiteY4" fmla="*/ 796834 h 2093507"/>
                  <a:gd name="connsiteX0" fmla="*/ 0 w 2988271"/>
                  <a:gd name="connsiteY0" fmla="*/ 796834 h 2093507"/>
                  <a:gd name="connsiteX1" fmla="*/ 1844268 w 2988271"/>
                  <a:gd name="connsiteY1" fmla="*/ 2093507 h 2093507"/>
                  <a:gd name="connsiteX2" fmla="*/ 2988271 w 2988271"/>
                  <a:gd name="connsiteY2" fmla="*/ 1283608 h 2093507"/>
                  <a:gd name="connsiteX3" fmla="*/ 1326881 w 2988271"/>
                  <a:gd name="connsiteY3" fmla="*/ 0 h 2093507"/>
                  <a:gd name="connsiteX4" fmla="*/ 0 w 2988271"/>
                  <a:gd name="connsiteY4" fmla="*/ 796834 h 2093507"/>
                  <a:gd name="connsiteX0" fmla="*/ 0 w 2988271"/>
                  <a:gd name="connsiteY0" fmla="*/ 796834 h 2093507"/>
                  <a:gd name="connsiteX1" fmla="*/ 1778953 w 2988271"/>
                  <a:gd name="connsiteY1" fmla="*/ 2093507 h 2093507"/>
                  <a:gd name="connsiteX2" fmla="*/ 2988271 w 2988271"/>
                  <a:gd name="connsiteY2" fmla="*/ 1283608 h 2093507"/>
                  <a:gd name="connsiteX3" fmla="*/ 1326881 w 2988271"/>
                  <a:gd name="connsiteY3" fmla="*/ 0 h 2093507"/>
                  <a:gd name="connsiteX4" fmla="*/ 0 w 2988271"/>
                  <a:gd name="connsiteY4" fmla="*/ 796834 h 2093507"/>
                  <a:gd name="connsiteX0" fmla="*/ 0 w 3133500"/>
                  <a:gd name="connsiteY0" fmla="*/ 796834 h 2093507"/>
                  <a:gd name="connsiteX1" fmla="*/ 1778953 w 3133500"/>
                  <a:gd name="connsiteY1" fmla="*/ 2093507 h 2093507"/>
                  <a:gd name="connsiteX2" fmla="*/ 3133500 w 3133500"/>
                  <a:gd name="connsiteY2" fmla="*/ 1307927 h 2093507"/>
                  <a:gd name="connsiteX3" fmla="*/ 1326881 w 3133500"/>
                  <a:gd name="connsiteY3" fmla="*/ 0 h 2093507"/>
                  <a:gd name="connsiteX4" fmla="*/ 0 w 3133500"/>
                  <a:gd name="connsiteY4" fmla="*/ 796834 h 2093507"/>
                  <a:gd name="connsiteX0" fmla="*/ 0 w 3133500"/>
                  <a:gd name="connsiteY0" fmla="*/ 796834 h 2093507"/>
                  <a:gd name="connsiteX1" fmla="*/ 1778953 w 3133500"/>
                  <a:gd name="connsiteY1" fmla="*/ 2093507 h 2093507"/>
                  <a:gd name="connsiteX2" fmla="*/ 3133500 w 3133500"/>
                  <a:gd name="connsiteY2" fmla="*/ 1283608 h 2093507"/>
                  <a:gd name="connsiteX3" fmla="*/ 1326881 w 3133500"/>
                  <a:gd name="connsiteY3" fmla="*/ 0 h 2093507"/>
                  <a:gd name="connsiteX4" fmla="*/ 0 w 3133500"/>
                  <a:gd name="connsiteY4" fmla="*/ 796834 h 209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500" h="2093507">
                    <a:moveTo>
                      <a:pt x="0" y="796834"/>
                    </a:moveTo>
                    <a:lnTo>
                      <a:pt x="1778953" y="2093507"/>
                    </a:lnTo>
                    <a:lnTo>
                      <a:pt x="3133500" y="1283608"/>
                    </a:lnTo>
                    <a:lnTo>
                      <a:pt x="1326881" y="0"/>
                    </a:lnTo>
                    <a:lnTo>
                      <a:pt x="0" y="796834"/>
                    </a:lnTo>
                    <a:close/>
                  </a:path>
                </a:pathLst>
              </a:custGeom>
              <a:solidFill>
                <a:srgbClr val="99CCFF">
                  <a:alpha val="30196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Параллелограмм 4"/>
              <p:cNvSpPr/>
              <p:nvPr/>
            </p:nvSpPr>
            <p:spPr>
              <a:xfrm>
                <a:off x="1875485" y="2332875"/>
                <a:ext cx="4399609" cy="329266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212" h="823166">
                    <a:moveTo>
                      <a:pt x="0" y="823166"/>
                    </a:moveTo>
                    <a:lnTo>
                      <a:pt x="1254085" y="1"/>
                    </a:lnTo>
                    <a:lnTo>
                      <a:pt x="7823212" y="0"/>
                    </a:lnTo>
                    <a:lnTo>
                      <a:pt x="6543000" y="823166"/>
                    </a:lnTo>
                    <a:lnTo>
                      <a:pt x="0" y="823166"/>
                    </a:lnTo>
                    <a:close/>
                  </a:path>
                </a:pathLst>
              </a:custGeom>
              <a:solidFill>
                <a:srgbClr val="CC99FF">
                  <a:alpha val="30196"/>
                </a:srgb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49235" y="4317584"/>
                <a:ext cx="19269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i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наклонная ударная волна</a:t>
                </a:r>
                <a:endParaRPr lang="ru-RU" sz="11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Прямая со стрелкой 29"/>
              <p:cNvCxnSpPr/>
              <p:nvPr/>
            </p:nvCxnSpPr>
            <p:spPr>
              <a:xfrm flipV="1">
                <a:off x="3025242" y="3446856"/>
                <a:ext cx="0" cy="90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Группа 100"/>
              <p:cNvGrpSpPr/>
              <p:nvPr/>
            </p:nvGrpSpPr>
            <p:grpSpPr>
              <a:xfrm>
                <a:off x="7177335" y="2172532"/>
                <a:ext cx="1427113" cy="1707516"/>
                <a:chOff x="7717395" y="2172532"/>
                <a:chExt cx="1427113" cy="1707516"/>
              </a:xfrm>
            </p:grpSpPr>
            <p:sp>
              <p:nvSpPr>
                <p:cNvPr id="96" name="Параллелограмм 95"/>
                <p:cNvSpPr/>
                <p:nvPr/>
              </p:nvSpPr>
              <p:spPr>
                <a:xfrm rot="5400000" flipH="1">
                  <a:off x="7381786" y="2508141"/>
                  <a:ext cx="1707516" cy="1036298"/>
                </a:xfrm>
                <a:prstGeom prst="parallelogram">
                  <a:avLst>
                    <a:gd name="adj" fmla="val 64593"/>
                  </a:avLst>
                </a:prstGeom>
                <a:solidFill>
                  <a:schemeClr val="accent1">
                    <a:lumMod val="75000"/>
                    <a:alpha val="54902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0" name="Группа 99"/>
                <p:cNvGrpSpPr/>
                <p:nvPr/>
              </p:nvGrpSpPr>
              <p:grpSpPr>
                <a:xfrm>
                  <a:off x="7950908" y="2653820"/>
                  <a:ext cx="1193600" cy="372931"/>
                  <a:chOff x="7950908" y="2653820"/>
                  <a:chExt cx="1193600" cy="372931"/>
                </a:xfrm>
              </p:grpSpPr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950908" y="2653820"/>
                    <a:ext cx="5699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УВ</a:t>
                    </a:r>
                    <a:endParaRPr lang="ru-RU" b="1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9" name="Прямая со стрелкой 58"/>
                  <p:cNvCxnSpPr/>
                  <p:nvPr/>
                </p:nvCxnSpPr>
                <p:spPr>
                  <a:xfrm>
                    <a:off x="8329463" y="3026751"/>
                    <a:ext cx="815045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Параллелограмм 4"/>
              <p:cNvSpPr/>
              <p:nvPr/>
            </p:nvSpPr>
            <p:spPr>
              <a:xfrm>
                <a:off x="729866" y="2173118"/>
                <a:ext cx="7295453" cy="648805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522676"/>
                  <a:gd name="connsiteY0" fmla="*/ 823166 h 823166"/>
                  <a:gd name="connsiteX1" fmla="*/ 953549 w 7522676"/>
                  <a:gd name="connsiteY1" fmla="*/ 1 h 823166"/>
                  <a:gd name="connsiteX2" fmla="*/ 7522676 w 7522676"/>
                  <a:gd name="connsiteY2" fmla="*/ 0 h 823166"/>
                  <a:gd name="connsiteX3" fmla="*/ 6242464 w 7522676"/>
                  <a:gd name="connsiteY3" fmla="*/ 823166 h 823166"/>
                  <a:gd name="connsiteX4" fmla="*/ 0 w 7522676"/>
                  <a:gd name="connsiteY4" fmla="*/ 823166 h 823166"/>
                  <a:gd name="connsiteX0" fmla="*/ 0 w 7522676"/>
                  <a:gd name="connsiteY0" fmla="*/ 823166 h 823166"/>
                  <a:gd name="connsiteX1" fmla="*/ 1003932 w 7522676"/>
                  <a:gd name="connsiteY1" fmla="*/ 12161 h 823166"/>
                  <a:gd name="connsiteX2" fmla="*/ 7522676 w 7522676"/>
                  <a:gd name="connsiteY2" fmla="*/ 0 h 823166"/>
                  <a:gd name="connsiteX3" fmla="*/ 6242464 w 7522676"/>
                  <a:gd name="connsiteY3" fmla="*/ 823166 h 823166"/>
                  <a:gd name="connsiteX4" fmla="*/ 0 w 7522676"/>
                  <a:gd name="connsiteY4" fmla="*/ 823166 h 823166"/>
                  <a:gd name="connsiteX0" fmla="*/ 0 w 7331217"/>
                  <a:gd name="connsiteY0" fmla="*/ 811006 h 811006"/>
                  <a:gd name="connsiteX1" fmla="*/ 1003932 w 7331217"/>
                  <a:gd name="connsiteY1" fmla="*/ 1 h 811006"/>
                  <a:gd name="connsiteX2" fmla="*/ 7331217 w 7331217"/>
                  <a:gd name="connsiteY2" fmla="*/ 0 h 811006"/>
                  <a:gd name="connsiteX3" fmla="*/ 6242464 w 7331217"/>
                  <a:gd name="connsiteY3" fmla="*/ 811006 h 811006"/>
                  <a:gd name="connsiteX4" fmla="*/ 0 w 7331217"/>
                  <a:gd name="connsiteY4" fmla="*/ 811006 h 81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1217" h="811006">
                    <a:moveTo>
                      <a:pt x="0" y="811006"/>
                    </a:moveTo>
                    <a:lnTo>
                      <a:pt x="1003932" y="1"/>
                    </a:lnTo>
                    <a:lnTo>
                      <a:pt x="7331217" y="0"/>
                    </a:lnTo>
                    <a:lnTo>
                      <a:pt x="6242464" y="811006"/>
                    </a:lnTo>
                    <a:lnTo>
                      <a:pt x="0" y="811006"/>
                    </a:ln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Прямая со стрелкой 67"/>
              <p:cNvCxnSpPr>
                <a:cxnSpLocks/>
              </p:cNvCxnSpPr>
              <p:nvPr/>
            </p:nvCxnSpPr>
            <p:spPr>
              <a:xfrm flipV="1">
                <a:off x="2109601" y="3912788"/>
                <a:ext cx="0" cy="396000"/>
              </a:xfrm>
              <a:prstGeom prst="straightConnector1">
                <a:avLst/>
              </a:prstGeom>
              <a:ln w="952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47"/>
              <p:cNvGrpSpPr>
                <a:grpSpLocks/>
              </p:cNvGrpSpPr>
              <p:nvPr/>
            </p:nvGrpSpPr>
            <p:grpSpPr bwMode="auto">
              <a:xfrm>
                <a:off x="1327656" y="2894670"/>
                <a:ext cx="1957766" cy="1328337"/>
                <a:chOff x="5347" y="1375"/>
                <a:chExt cx="2897" cy="1368"/>
              </a:xfrm>
            </p:grpSpPr>
            <p:sp>
              <p:nvSpPr>
                <p:cNvPr id="6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048" y="1375"/>
                  <a:ext cx="373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7926" y="2359"/>
                  <a:ext cx="318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0" name="Group 50"/>
                <p:cNvGrpSpPr>
                  <a:grpSpLocks/>
                </p:cNvGrpSpPr>
                <p:nvPr/>
              </p:nvGrpSpPr>
              <p:grpSpPr bwMode="auto">
                <a:xfrm>
                  <a:off x="5537" y="1527"/>
                  <a:ext cx="2631" cy="1216"/>
                  <a:chOff x="4858" y="1887"/>
                  <a:chExt cx="2631" cy="1216"/>
                </a:xfrm>
              </p:grpSpPr>
              <p:sp>
                <p:nvSpPr>
                  <p:cNvPr id="73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17" y="1887"/>
                    <a:ext cx="0" cy="8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n>
                        <a:solidFill>
                          <a:schemeClr val="bg2">
                            <a:lumMod val="90000"/>
                          </a:schemeClr>
                        </a:solidFill>
                      </a:ln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" name="Line 5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858" y="2731"/>
                    <a:ext cx="852" cy="3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n>
                        <a:solidFill>
                          <a:schemeClr val="tx1"/>
                        </a:solidFill>
                      </a:ln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31" y="2733"/>
                    <a:ext cx="17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5347" y="2413"/>
                  <a:ext cx="44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4177360" y="4320567"/>
                <a:ext cx="21228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i="1" dirty="0" smtClean="0">
                    <a:solidFill>
                      <a:srgbClr val="648F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отраженная ударная волна</a:t>
                </a:r>
                <a:endParaRPr lang="ru-RU" sz="1100" i="1" dirty="0">
                  <a:solidFill>
                    <a:srgbClr val="648FC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7" name="Прямая со стрелкой 76"/>
              <p:cNvCxnSpPr/>
              <p:nvPr/>
            </p:nvCxnSpPr>
            <p:spPr>
              <a:xfrm flipV="1">
                <a:off x="4593288" y="3645108"/>
                <a:ext cx="0" cy="72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996545" y="1946087"/>
                <a:ext cx="672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мм</a:t>
                </a:r>
                <a:endParaRPr lang="ru-RU" sz="1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Параллелограмм 10"/>
              <p:cNvSpPr/>
              <p:nvPr/>
            </p:nvSpPr>
            <p:spPr>
              <a:xfrm>
                <a:off x="4860032" y="2793237"/>
                <a:ext cx="1604246" cy="1101181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55981 h 1955981"/>
                  <a:gd name="connsiteX1" fmla="*/ 2210028 w 3536910"/>
                  <a:gd name="connsiteY1" fmla="*/ 796835 h 1955981"/>
                  <a:gd name="connsiteX2" fmla="*/ 3536910 w 3536910"/>
                  <a:gd name="connsiteY2" fmla="*/ 0 h 1955981"/>
                  <a:gd name="connsiteX3" fmla="*/ 1065624 w 3536910"/>
                  <a:gd name="connsiteY3" fmla="*/ 1093832 h 1955981"/>
                  <a:gd name="connsiteX4" fmla="*/ 0 w 3536910"/>
                  <a:gd name="connsiteY4" fmla="*/ 1955981 h 1955981"/>
                  <a:gd name="connsiteX0" fmla="*/ 0 w 2397906"/>
                  <a:gd name="connsiteY0" fmla="*/ 1423589 h 1423589"/>
                  <a:gd name="connsiteX1" fmla="*/ 2210028 w 2397906"/>
                  <a:gd name="connsiteY1" fmla="*/ 264443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397906"/>
                  <a:gd name="connsiteY0" fmla="*/ 1423589 h 1423589"/>
                  <a:gd name="connsiteX1" fmla="*/ 1111704 w 2397906"/>
                  <a:gd name="connsiteY1" fmla="*/ 836766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263059"/>
                  <a:gd name="connsiteY0" fmla="*/ 2168938 h 2168938"/>
                  <a:gd name="connsiteX1" fmla="*/ 1111704 w 2263059"/>
                  <a:gd name="connsiteY1" fmla="*/ 158211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84887 w 2263059"/>
                  <a:gd name="connsiteY3" fmla="*/ 1333408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55991 w 2263059"/>
                  <a:gd name="connsiteY3" fmla="*/ 1320098 h 2168938"/>
                  <a:gd name="connsiteX4" fmla="*/ 0 w 2263059"/>
                  <a:gd name="connsiteY4" fmla="*/ 2168938 h 216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059" h="2168938">
                    <a:moveTo>
                      <a:pt x="0" y="2168938"/>
                    </a:moveTo>
                    <a:lnTo>
                      <a:pt x="1304343" y="863385"/>
                    </a:lnTo>
                    <a:lnTo>
                      <a:pt x="2263059" y="0"/>
                    </a:lnTo>
                    <a:lnTo>
                      <a:pt x="1055991" y="1320098"/>
                    </a:lnTo>
                    <a:lnTo>
                      <a:pt x="0" y="2168938"/>
                    </a:lnTo>
                    <a:close/>
                  </a:path>
                </a:pathLst>
              </a:custGeom>
              <a:solidFill>
                <a:srgbClr val="99CCFF">
                  <a:alpha val="65098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Группа 80"/>
              <p:cNvGrpSpPr/>
              <p:nvPr/>
            </p:nvGrpSpPr>
            <p:grpSpPr>
              <a:xfrm>
                <a:off x="6169215" y="2889845"/>
                <a:ext cx="721441" cy="403249"/>
                <a:chOff x="798228" y="2929677"/>
                <a:chExt cx="781828" cy="403249"/>
              </a:xfrm>
            </p:grpSpPr>
            <p:grpSp>
              <p:nvGrpSpPr>
                <p:cNvPr id="82" name="Группа 81"/>
                <p:cNvGrpSpPr/>
                <p:nvPr/>
              </p:nvGrpSpPr>
              <p:grpSpPr>
                <a:xfrm>
                  <a:off x="1083837" y="2969823"/>
                  <a:ext cx="496219" cy="363103"/>
                  <a:chOff x="1034940" y="3144807"/>
                  <a:chExt cx="621890" cy="363103"/>
                </a:xfrm>
              </p:grpSpPr>
              <p:cxnSp>
                <p:nvCxnSpPr>
                  <p:cNvPr id="84" name="Прямая со стрелкой 83"/>
                  <p:cNvCxnSpPr/>
                  <p:nvPr/>
                </p:nvCxnSpPr>
                <p:spPr>
                  <a:xfrm>
                    <a:off x="1034940" y="3507910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Прямая со стрелкой 92"/>
                  <p:cNvCxnSpPr/>
                  <p:nvPr/>
                </p:nvCxnSpPr>
                <p:spPr>
                  <a:xfrm>
                    <a:off x="1034940" y="3338871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Прямая со стрелкой 93"/>
                  <p:cNvCxnSpPr/>
                  <p:nvPr/>
                </p:nvCxnSpPr>
                <p:spPr>
                  <a:xfrm>
                    <a:off x="1034940" y="3144807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3" name="TextBox 82"/>
                <p:cNvSpPr txBox="1"/>
                <p:nvPr/>
              </p:nvSpPr>
              <p:spPr>
                <a:xfrm>
                  <a:off x="798228" y="2929677"/>
                  <a:ext cx="7272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ru-RU" sz="1100" i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поток</a:t>
                  </a:r>
                  <a:endParaRPr lang="ru-RU" sz="1100" i="1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02" name="TextBox 101"/>
            <p:cNvSpPr txBox="1"/>
            <p:nvPr/>
          </p:nvSpPr>
          <p:spPr>
            <a:xfrm>
              <a:off x="8128317" y="4084876"/>
              <a:ext cx="377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а</a:t>
              </a:r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88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421625" y="383062"/>
            <a:ext cx="80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Перевод на английский язык:</a:t>
            </a:r>
            <a:endParaRPr lang="ru-RU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84433" y="5345305"/>
            <a:ext cx="80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in the discharge chamber with an obstacle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298514" y="1946087"/>
            <a:ext cx="8305934" cy="2645602"/>
            <a:chOff x="298514" y="1946087"/>
            <a:chExt cx="8305934" cy="2645602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298514" y="1946087"/>
              <a:ext cx="8305934" cy="2645602"/>
              <a:chOff x="298514" y="1946087"/>
              <a:chExt cx="8305934" cy="2645602"/>
            </a:xfrm>
          </p:grpSpPr>
          <p:sp>
            <p:nvSpPr>
              <p:cNvPr id="83" name="TextBox 82"/>
              <p:cNvSpPr txBox="1"/>
              <p:nvPr/>
            </p:nvSpPr>
            <p:spPr>
              <a:xfrm rot="16200000">
                <a:off x="126157" y="3178328"/>
                <a:ext cx="59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24 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</p:txBody>
          </p:sp>
          <p:sp>
            <p:nvSpPr>
              <p:cNvPr id="84" name="Прямоугольник 83"/>
              <p:cNvSpPr/>
              <p:nvPr/>
            </p:nvSpPr>
            <p:spPr>
              <a:xfrm>
                <a:off x="1714082" y="2172532"/>
                <a:ext cx="6301509" cy="1036915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Параллелограмм 4"/>
              <p:cNvSpPr/>
              <p:nvPr/>
            </p:nvSpPr>
            <p:spPr>
              <a:xfrm>
                <a:off x="729866" y="3208711"/>
                <a:ext cx="7269743" cy="658438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823212"/>
                  <a:gd name="connsiteY0" fmla="*/ 823166 h 823166"/>
                  <a:gd name="connsiteX1" fmla="*/ 103170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675792"/>
                  <a:gd name="connsiteY0" fmla="*/ 835326 h 835326"/>
                  <a:gd name="connsiteX1" fmla="*/ 1031705 w 7675792"/>
                  <a:gd name="connsiteY1" fmla="*/ 12161 h 835326"/>
                  <a:gd name="connsiteX2" fmla="*/ 7675792 w 7675792"/>
                  <a:gd name="connsiteY2" fmla="*/ 0 h 835326"/>
                  <a:gd name="connsiteX3" fmla="*/ 6543000 w 7675792"/>
                  <a:gd name="connsiteY3" fmla="*/ 835326 h 835326"/>
                  <a:gd name="connsiteX4" fmla="*/ 0 w 7675792"/>
                  <a:gd name="connsiteY4" fmla="*/ 835326 h 83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5792" h="835326">
                    <a:moveTo>
                      <a:pt x="0" y="835326"/>
                    </a:moveTo>
                    <a:lnTo>
                      <a:pt x="1031705" y="12161"/>
                    </a:lnTo>
                    <a:lnTo>
                      <a:pt x="7675792" y="0"/>
                    </a:lnTo>
                    <a:lnTo>
                      <a:pt x="6543000" y="835326"/>
                    </a:lnTo>
                    <a:lnTo>
                      <a:pt x="0" y="835326"/>
                    </a:lnTo>
                    <a:close/>
                  </a:path>
                </a:pathLst>
              </a:custGeom>
              <a:solidFill>
                <a:schemeClr val="bg2">
                  <a:lumMod val="90000"/>
                  <a:alpha val="40000"/>
                </a:schemeClr>
              </a:solidFill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Прямоугольник 93"/>
              <p:cNvSpPr/>
              <p:nvPr/>
            </p:nvSpPr>
            <p:spPr>
              <a:xfrm>
                <a:off x="746788" y="2821923"/>
                <a:ext cx="6208489" cy="1036915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737129" y="2358113"/>
                <a:ext cx="10660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discharge area</a:t>
                </a:r>
              </a:p>
            </p:txBody>
          </p:sp>
          <p:cxnSp>
            <p:nvCxnSpPr>
              <p:cNvPr id="97" name="Прямая со стрелкой 96"/>
              <p:cNvCxnSpPr/>
              <p:nvPr/>
            </p:nvCxnSpPr>
            <p:spPr>
              <a:xfrm>
                <a:off x="584433" y="2793238"/>
                <a:ext cx="0" cy="10656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 стрелкой 97"/>
              <p:cNvCxnSpPr/>
              <p:nvPr/>
            </p:nvCxnSpPr>
            <p:spPr>
              <a:xfrm flipH="1">
                <a:off x="584433" y="2138324"/>
                <a:ext cx="895077" cy="63193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 стрелкой 98"/>
              <p:cNvCxnSpPr/>
              <p:nvPr/>
            </p:nvCxnSpPr>
            <p:spPr>
              <a:xfrm flipV="1">
                <a:off x="2587152" y="2276872"/>
                <a:ext cx="3713040" cy="0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 стрелкой 101"/>
              <p:cNvCxnSpPr/>
              <p:nvPr/>
            </p:nvCxnSpPr>
            <p:spPr>
              <a:xfrm flipH="1">
                <a:off x="1785014" y="2305986"/>
                <a:ext cx="695609" cy="329522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 rot="19528330">
                <a:off x="625747" y="2221648"/>
                <a:ext cx="59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48 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 rot="19992501">
                <a:off x="1748226" y="2248222"/>
                <a:ext cx="59093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n-US" sz="100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</p:txBody>
          </p:sp>
          <p:grpSp>
            <p:nvGrpSpPr>
              <p:cNvPr id="105" name="Группа 104"/>
              <p:cNvGrpSpPr/>
              <p:nvPr/>
            </p:nvGrpSpPr>
            <p:grpSpPr>
              <a:xfrm>
                <a:off x="876627" y="2889845"/>
                <a:ext cx="691025" cy="403249"/>
                <a:chOff x="831190" y="2929677"/>
                <a:chExt cx="748866" cy="403249"/>
              </a:xfrm>
            </p:grpSpPr>
            <p:grpSp>
              <p:nvGrpSpPr>
                <p:cNvPr id="139" name="Группа 138"/>
                <p:cNvGrpSpPr/>
                <p:nvPr/>
              </p:nvGrpSpPr>
              <p:grpSpPr>
                <a:xfrm>
                  <a:off x="1083837" y="2969823"/>
                  <a:ext cx="496219" cy="363103"/>
                  <a:chOff x="1034940" y="3144807"/>
                  <a:chExt cx="621890" cy="363103"/>
                </a:xfrm>
              </p:grpSpPr>
              <p:cxnSp>
                <p:nvCxnSpPr>
                  <p:cNvPr id="141" name="Прямая со стрелкой 140"/>
                  <p:cNvCxnSpPr/>
                  <p:nvPr/>
                </p:nvCxnSpPr>
                <p:spPr>
                  <a:xfrm>
                    <a:off x="1034940" y="3507910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Прямая со стрелкой 141"/>
                  <p:cNvCxnSpPr/>
                  <p:nvPr/>
                </p:nvCxnSpPr>
                <p:spPr>
                  <a:xfrm>
                    <a:off x="1034940" y="3338871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Прямая со стрелкой 142"/>
                  <p:cNvCxnSpPr/>
                  <p:nvPr/>
                </p:nvCxnSpPr>
                <p:spPr>
                  <a:xfrm>
                    <a:off x="1034940" y="3144807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831190" y="2929677"/>
                  <a:ext cx="7272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i="1" dirty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flow</a:t>
                  </a: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1178464" y="4313660"/>
                <a:ext cx="11916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obstacle</a:t>
                </a:r>
                <a:endParaRPr lang="ru-RU" sz="1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Куб 9"/>
              <p:cNvSpPr>
                <a:spLocks noChangeAspect="1"/>
              </p:cNvSpPr>
              <p:nvPr/>
            </p:nvSpPr>
            <p:spPr>
              <a:xfrm>
                <a:off x="2030391" y="3120285"/>
                <a:ext cx="1317474" cy="740763"/>
              </a:xfrm>
              <a:custGeom>
                <a:avLst/>
                <a:gdLst>
                  <a:gd name="connsiteX0" fmla="*/ 0 w 1093242"/>
                  <a:gd name="connsiteY0" fmla="*/ 847469 h 957668"/>
                  <a:gd name="connsiteX1" fmla="*/ 245773 w 1093242"/>
                  <a:gd name="connsiteY1" fmla="*/ 847469 h 957668"/>
                  <a:gd name="connsiteX2" fmla="*/ 245773 w 1093242"/>
                  <a:gd name="connsiteY2" fmla="*/ 957668 h 957668"/>
                  <a:gd name="connsiteX3" fmla="*/ 0 w 1093242"/>
                  <a:gd name="connsiteY3" fmla="*/ 957668 h 957668"/>
                  <a:gd name="connsiteX4" fmla="*/ 0 w 1093242"/>
                  <a:gd name="connsiteY4" fmla="*/ 847469 h 957668"/>
                  <a:gd name="connsiteX0" fmla="*/ 245773 w 1093242"/>
                  <a:gd name="connsiteY0" fmla="*/ 847469 h 957668"/>
                  <a:gd name="connsiteX1" fmla="*/ 1093242 w 1093242"/>
                  <a:gd name="connsiteY1" fmla="*/ 0 h 957668"/>
                  <a:gd name="connsiteX2" fmla="*/ 1093242 w 1093242"/>
                  <a:gd name="connsiteY2" fmla="*/ 110199 h 957668"/>
                  <a:gd name="connsiteX3" fmla="*/ 245773 w 1093242"/>
                  <a:gd name="connsiteY3" fmla="*/ 957668 h 957668"/>
                  <a:gd name="connsiteX4" fmla="*/ 245773 w 1093242"/>
                  <a:gd name="connsiteY4" fmla="*/ 847469 h 957668"/>
                  <a:gd name="connsiteX0" fmla="*/ 0 w 1093242"/>
                  <a:gd name="connsiteY0" fmla="*/ 847469 h 957668"/>
                  <a:gd name="connsiteX1" fmla="*/ 847469 w 1093242"/>
                  <a:gd name="connsiteY1" fmla="*/ 0 h 957668"/>
                  <a:gd name="connsiteX2" fmla="*/ 1093242 w 1093242"/>
                  <a:gd name="connsiteY2" fmla="*/ 0 h 957668"/>
                  <a:gd name="connsiteX3" fmla="*/ 245773 w 1093242"/>
                  <a:gd name="connsiteY3" fmla="*/ 847469 h 957668"/>
                  <a:gd name="connsiteX4" fmla="*/ 0 w 1093242"/>
                  <a:gd name="connsiteY4" fmla="*/ 847469 h 957668"/>
                  <a:gd name="connsiteX0" fmla="*/ 0 w 1093242"/>
                  <a:gd name="connsiteY0" fmla="*/ 847469 h 957668"/>
                  <a:gd name="connsiteX1" fmla="*/ 847469 w 1093242"/>
                  <a:gd name="connsiteY1" fmla="*/ 0 h 957668"/>
                  <a:gd name="connsiteX2" fmla="*/ 1093242 w 1093242"/>
                  <a:gd name="connsiteY2" fmla="*/ 0 h 957668"/>
                  <a:gd name="connsiteX3" fmla="*/ 1093242 w 1093242"/>
                  <a:gd name="connsiteY3" fmla="*/ 110199 h 957668"/>
                  <a:gd name="connsiteX4" fmla="*/ 245773 w 1093242"/>
                  <a:gd name="connsiteY4" fmla="*/ 957668 h 957668"/>
                  <a:gd name="connsiteX5" fmla="*/ 0 w 1093242"/>
                  <a:gd name="connsiteY5" fmla="*/ 957668 h 957668"/>
                  <a:gd name="connsiteX6" fmla="*/ 0 w 1093242"/>
                  <a:gd name="connsiteY6" fmla="*/ 847469 h 957668"/>
                  <a:gd name="connsiteX7" fmla="*/ 0 w 1093242"/>
                  <a:gd name="connsiteY7" fmla="*/ 847469 h 957668"/>
                  <a:gd name="connsiteX8" fmla="*/ 245773 w 1093242"/>
                  <a:gd name="connsiteY8" fmla="*/ 847469 h 957668"/>
                  <a:gd name="connsiteX9" fmla="*/ 1093242 w 1093242"/>
                  <a:gd name="connsiteY9" fmla="*/ 0 h 957668"/>
                  <a:gd name="connsiteX10" fmla="*/ 245773 w 1093242"/>
                  <a:gd name="connsiteY10" fmla="*/ 847469 h 957668"/>
                  <a:gd name="connsiteX11" fmla="*/ 245773 w 1093242"/>
                  <a:gd name="connsiteY11" fmla="*/ 957668 h 957668"/>
                  <a:gd name="connsiteX0" fmla="*/ 0 w 1341436"/>
                  <a:gd name="connsiteY0" fmla="*/ 847469 h 957668"/>
                  <a:gd name="connsiteX1" fmla="*/ 245773 w 1341436"/>
                  <a:gd name="connsiteY1" fmla="*/ 847469 h 957668"/>
                  <a:gd name="connsiteX2" fmla="*/ 245773 w 1341436"/>
                  <a:gd name="connsiteY2" fmla="*/ 957668 h 957668"/>
                  <a:gd name="connsiteX3" fmla="*/ 0 w 1341436"/>
                  <a:gd name="connsiteY3" fmla="*/ 957668 h 957668"/>
                  <a:gd name="connsiteX4" fmla="*/ 0 w 1341436"/>
                  <a:gd name="connsiteY4" fmla="*/ 847469 h 957668"/>
                  <a:gd name="connsiteX0" fmla="*/ 245773 w 1341436"/>
                  <a:gd name="connsiteY0" fmla="*/ 847469 h 957668"/>
                  <a:gd name="connsiteX1" fmla="*/ 1093242 w 1341436"/>
                  <a:gd name="connsiteY1" fmla="*/ 0 h 957668"/>
                  <a:gd name="connsiteX2" fmla="*/ 1093242 w 1341436"/>
                  <a:gd name="connsiteY2" fmla="*/ 110199 h 957668"/>
                  <a:gd name="connsiteX3" fmla="*/ 245773 w 1341436"/>
                  <a:gd name="connsiteY3" fmla="*/ 957668 h 957668"/>
                  <a:gd name="connsiteX4" fmla="*/ 245773 w 1341436"/>
                  <a:gd name="connsiteY4" fmla="*/ 847469 h 957668"/>
                  <a:gd name="connsiteX0" fmla="*/ 0 w 1341436"/>
                  <a:gd name="connsiteY0" fmla="*/ 847469 h 957668"/>
                  <a:gd name="connsiteX1" fmla="*/ 847469 w 1341436"/>
                  <a:gd name="connsiteY1" fmla="*/ 0 h 957668"/>
                  <a:gd name="connsiteX2" fmla="*/ 1093242 w 1341436"/>
                  <a:gd name="connsiteY2" fmla="*/ 0 h 957668"/>
                  <a:gd name="connsiteX3" fmla="*/ 245773 w 1341436"/>
                  <a:gd name="connsiteY3" fmla="*/ 847469 h 957668"/>
                  <a:gd name="connsiteX4" fmla="*/ 0 w 1341436"/>
                  <a:gd name="connsiteY4" fmla="*/ 847469 h 957668"/>
                  <a:gd name="connsiteX0" fmla="*/ 0 w 1341436"/>
                  <a:gd name="connsiteY0" fmla="*/ 847469 h 957668"/>
                  <a:gd name="connsiteX1" fmla="*/ 847469 w 1341436"/>
                  <a:gd name="connsiteY1" fmla="*/ 0 h 957668"/>
                  <a:gd name="connsiteX2" fmla="*/ 1093242 w 1341436"/>
                  <a:gd name="connsiteY2" fmla="*/ 0 h 957668"/>
                  <a:gd name="connsiteX3" fmla="*/ 1341436 w 1341436"/>
                  <a:gd name="connsiteY3" fmla="*/ 136325 h 957668"/>
                  <a:gd name="connsiteX4" fmla="*/ 245773 w 1341436"/>
                  <a:gd name="connsiteY4" fmla="*/ 957668 h 957668"/>
                  <a:gd name="connsiteX5" fmla="*/ 0 w 1341436"/>
                  <a:gd name="connsiteY5" fmla="*/ 957668 h 957668"/>
                  <a:gd name="connsiteX6" fmla="*/ 0 w 1341436"/>
                  <a:gd name="connsiteY6" fmla="*/ 847469 h 957668"/>
                  <a:gd name="connsiteX7" fmla="*/ 0 w 1341436"/>
                  <a:gd name="connsiteY7" fmla="*/ 847469 h 957668"/>
                  <a:gd name="connsiteX8" fmla="*/ 245773 w 1341436"/>
                  <a:gd name="connsiteY8" fmla="*/ 847469 h 957668"/>
                  <a:gd name="connsiteX9" fmla="*/ 1093242 w 1341436"/>
                  <a:gd name="connsiteY9" fmla="*/ 0 h 957668"/>
                  <a:gd name="connsiteX10" fmla="*/ 245773 w 1341436"/>
                  <a:gd name="connsiteY10" fmla="*/ 847469 h 957668"/>
                  <a:gd name="connsiteX11" fmla="*/ 245773 w 1341436"/>
                  <a:gd name="connsiteY11" fmla="*/ 957668 h 957668"/>
                  <a:gd name="connsiteX0" fmla="*/ 0 w 1354499"/>
                  <a:gd name="connsiteY0" fmla="*/ 847469 h 957668"/>
                  <a:gd name="connsiteX1" fmla="*/ 245773 w 1354499"/>
                  <a:gd name="connsiteY1" fmla="*/ 847469 h 957668"/>
                  <a:gd name="connsiteX2" fmla="*/ 245773 w 1354499"/>
                  <a:gd name="connsiteY2" fmla="*/ 957668 h 957668"/>
                  <a:gd name="connsiteX3" fmla="*/ 0 w 1354499"/>
                  <a:gd name="connsiteY3" fmla="*/ 957668 h 957668"/>
                  <a:gd name="connsiteX4" fmla="*/ 0 w 1354499"/>
                  <a:gd name="connsiteY4" fmla="*/ 847469 h 957668"/>
                  <a:gd name="connsiteX0" fmla="*/ 245773 w 1354499"/>
                  <a:gd name="connsiteY0" fmla="*/ 847469 h 957668"/>
                  <a:gd name="connsiteX1" fmla="*/ 1093242 w 1354499"/>
                  <a:gd name="connsiteY1" fmla="*/ 0 h 957668"/>
                  <a:gd name="connsiteX2" fmla="*/ 1354499 w 1354499"/>
                  <a:gd name="connsiteY2" fmla="*/ 123262 h 957668"/>
                  <a:gd name="connsiteX3" fmla="*/ 245773 w 1354499"/>
                  <a:gd name="connsiteY3" fmla="*/ 957668 h 957668"/>
                  <a:gd name="connsiteX4" fmla="*/ 245773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245773 w 1354499"/>
                  <a:gd name="connsiteY3" fmla="*/ 847469 h 957668"/>
                  <a:gd name="connsiteX4" fmla="*/ 0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1341436 w 1354499"/>
                  <a:gd name="connsiteY3" fmla="*/ 136325 h 957668"/>
                  <a:gd name="connsiteX4" fmla="*/ 245773 w 1354499"/>
                  <a:gd name="connsiteY4" fmla="*/ 957668 h 957668"/>
                  <a:gd name="connsiteX5" fmla="*/ 0 w 1354499"/>
                  <a:gd name="connsiteY5" fmla="*/ 957668 h 957668"/>
                  <a:gd name="connsiteX6" fmla="*/ 0 w 1354499"/>
                  <a:gd name="connsiteY6" fmla="*/ 847469 h 957668"/>
                  <a:gd name="connsiteX7" fmla="*/ 0 w 1354499"/>
                  <a:gd name="connsiteY7" fmla="*/ 847469 h 957668"/>
                  <a:gd name="connsiteX8" fmla="*/ 245773 w 1354499"/>
                  <a:gd name="connsiteY8" fmla="*/ 847469 h 957668"/>
                  <a:gd name="connsiteX9" fmla="*/ 1093242 w 1354499"/>
                  <a:gd name="connsiteY9" fmla="*/ 0 h 957668"/>
                  <a:gd name="connsiteX10" fmla="*/ 245773 w 1354499"/>
                  <a:gd name="connsiteY10" fmla="*/ 847469 h 957668"/>
                  <a:gd name="connsiteX11" fmla="*/ 245773 w 1354499"/>
                  <a:gd name="connsiteY11" fmla="*/ 957668 h 957668"/>
                  <a:gd name="connsiteX0" fmla="*/ 0 w 1354499"/>
                  <a:gd name="connsiteY0" fmla="*/ 847469 h 957668"/>
                  <a:gd name="connsiteX1" fmla="*/ 245773 w 1354499"/>
                  <a:gd name="connsiteY1" fmla="*/ 847469 h 957668"/>
                  <a:gd name="connsiteX2" fmla="*/ 245773 w 1354499"/>
                  <a:gd name="connsiteY2" fmla="*/ 957668 h 957668"/>
                  <a:gd name="connsiteX3" fmla="*/ 0 w 1354499"/>
                  <a:gd name="connsiteY3" fmla="*/ 957668 h 957668"/>
                  <a:gd name="connsiteX4" fmla="*/ 0 w 1354499"/>
                  <a:gd name="connsiteY4" fmla="*/ 847469 h 957668"/>
                  <a:gd name="connsiteX0" fmla="*/ 245773 w 1354499"/>
                  <a:gd name="connsiteY0" fmla="*/ 847469 h 957668"/>
                  <a:gd name="connsiteX1" fmla="*/ 1093242 w 1354499"/>
                  <a:gd name="connsiteY1" fmla="*/ 0 h 957668"/>
                  <a:gd name="connsiteX2" fmla="*/ 1354499 w 1354499"/>
                  <a:gd name="connsiteY2" fmla="*/ 123262 h 957668"/>
                  <a:gd name="connsiteX3" fmla="*/ 245773 w 1354499"/>
                  <a:gd name="connsiteY3" fmla="*/ 957668 h 957668"/>
                  <a:gd name="connsiteX4" fmla="*/ 245773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245773 w 1354499"/>
                  <a:gd name="connsiteY3" fmla="*/ 847469 h 957668"/>
                  <a:gd name="connsiteX4" fmla="*/ 0 w 1354499"/>
                  <a:gd name="connsiteY4" fmla="*/ 847469 h 957668"/>
                  <a:gd name="connsiteX0" fmla="*/ 0 w 1354499"/>
                  <a:gd name="connsiteY0" fmla="*/ 847469 h 957668"/>
                  <a:gd name="connsiteX1" fmla="*/ 847469 w 1354499"/>
                  <a:gd name="connsiteY1" fmla="*/ 0 h 957668"/>
                  <a:gd name="connsiteX2" fmla="*/ 1093242 w 1354499"/>
                  <a:gd name="connsiteY2" fmla="*/ 0 h 957668"/>
                  <a:gd name="connsiteX3" fmla="*/ 1341436 w 1354499"/>
                  <a:gd name="connsiteY3" fmla="*/ 136325 h 957668"/>
                  <a:gd name="connsiteX4" fmla="*/ 245773 w 1354499"/>
                  <a:gd name="connsiteY4" fmla="*/ 957668 h 957668"/>
                  <a:gd name="connsiteX5" fmla="*/ 0 w 1354499"/>
                  <a:gd name="connsiteY5" fmla="*/ 957668 h 957668"/>
                  <a:gd name="connsiteX6" fmla="*/ 0 w 1354499"/>
                  <a:gd name="connsiteY6" fmla="*/ 847469 h 957668"/>
                  <a:gd name="connsiteX7" fmla="*/ 0 w 1354499"/>
                  <a:gd name="connsiteY7" fmla="*/ 847469 h 957668"/>
                  <a:gd name="connsiteX8" fmla="*/ 245773 w 1354499"/>
                  <a:gd name="connsiteY8" fmla="*/ 847469 h 957668"/>
                  <a:gd name="connsiteX9" fmla="*/ 1354499 w 1354499"/>
                  <a:gd name="connsiteY9" fmla="*/ 0 h 957668"/>
                  <a:gd name="connsiteX10" fmla="*/ 245773 w 1354499"/>
                  <a:gd name="connsiteY10" fmla="*/ 847469 h 957668"/>
                  <a:gd name="connsiteX11" fmla="*/ 245773 w 1354499"/>
                  <a:gd name="connsiteY11" fmla="*/ 957668 h 957668"/>
                  <a:gd name="connsiteX0" fmla="*/ 0 w 1354499"/>
                  <a:gd name="connsiteY0" fmla="*/ 860532 h 970731"/>
                  <a:gd name="connsiteX1" fmla="*/ 245773 w 1354499"/>
                  <a:gd name="connsiteY1" fmla="*/ 860532 h 970731"/>
                  <a:gd name="connsiteX2" fmla="*/ 245773 w 1354499"/>
                  <a:gd name="connsiteY2" fmla="*/ 970731 h 970731"/>
                  <a:gd name="connsiteX3" fmla="*/ 0 w 1354499"/>
                  <a:gd name="connsiteY3" fmla="*/ 970731 h 970731"/>
                  <a:gd name="connsiteX4" fmla="*/ 0 w 1354499"/>
                  <a:gd name="connsiteY4" fmla="*/ 860532 h 970731"/>
                  <a:gd name="connsiteX0" fmla="*/ 245773 w 1354499"/>
                  <a:gd name="connsiteY0" fmla="*/ 860532 h 970731"/>
                  <a:gd name="connsiteX1" fmla="*/ 1093242 w 1354499"/>
                  <a:gd name="connsiteY1" fmla="*/ 13063 h 970731"/>
                  <a:gd name="connsiteX2" fmla="*/ 1354499 w 1354499"/>
                  <a:gd name="connsiteY2" fmla="*/ 136325 h 970731"/>
                  <a:gd name="connsiteX3" fmla="*/ 245773 w 1354499"/>
                  <a:gd name="connsiteY3" fmla="*/ 970731 h 970731"/>
                  <a:gd name="connsiteX4" fmla="*/ 245773 w 1354499"/>
                  <a:gd name="connsiteY4" fmla="*/ 860532 h 970731"/>
                  <a:gd name="connsiteX0" fmla="*/ 0 w 1354499"/>
                  <a:gd name="connsiteY0" fmla="*/ 860532 h 970731"/>
                  <a:gd name="connsiteX1" fmla="*/ 847469 w 1354499"/>
                  <a:gd name="connsiteY1" fmla="*/ 13063 h 970731"/>
                  <a:gd name="connsiteX2" fmla="*/ 1093242 w 1354499"/>
                  <a:gd name="connsiteY2" fmla="*/ 13063 h 970731"/>
                  <a:gd name="connsiteX3" fmla="*/ 245773 w 1354499"/>
                  <a:gd name="connsiteY3" fmla="*/ 860532 h 970731"/>
                  <a:gd name="connsiteX4" fmla="*/ 0 w 1354499"/>
                  <a:gd name="connsiteY4" fmla="*/ 860532 h 970731"/>
                  <a:gd name="connsiteX0" fmla="*/ 0 w 1354499"/>
                  <a:gd name="connsiteY0" fmla="*/ 860532 h 970731"/>
                  <a:gd name="connsiteX1" fmla="*/ 847469 w 1354499"/>
                  <a:gd name="connsiteY1" fmla="*/ 13063 h 970731"/>
                  <a:gd name="connsiteX2" fmla="*/ 1354499 w 1354499"/>
                  <a:gd name="connsiteY2" fmla="*/ 0 h 970731"/>
                  <a:gd name="connsiteX3" fmla="*/ 1341436 w 1354499"/>
                  <a:gd name="connsiteY3" fmla="*/ 149388 h 970731"/>
                  <a:gd name="connsiteX4" fmla="*/ 245773 w 1354499"/>
                  <a:gd name="connsiteY4" fmla="*/ 970731 h 970731"/>
                  <a:gd name="connsiteX5" fmla="*/ 0 w 1354499"/>
                  <a:gd name="connsiteY5" fmla="*/ 970731 h 970731"/>
                  <a:gd name="connsiteX6" fmla="*/ 0 w 1354499"/>
                  <a:gd name="connsiteY6" fmla="*/ 860532 h 970731"/>
                  <a:gd name="connsiteX7" fmla="*/ 0 w 1354499"/>
                  <a:gd name="connsiteY7" fmla="*/ 860532 h 970731"/>
                  <a:gd name="connsiteX8" fmla="*/ 245773 w 1354499"/>
                  <a:gd name="connsiteY8" fmla="*/ 860532 h 970731"/>
                  <a:gd name="connsiteX9" fmla="*/ 1354499 w 1354499"/>
                  <a:gd name="connsiteY9" fmla="*/ 13063 h 970731"/>
                  <a:gd name="connsiteX10" fmla="*/ 245773 w 1354499"/>
                  <a:gd name="connsiteY10" fmla="*/ 860532 h 970731"/>
                  <a:gd name="connsiteX11" fmla="*/ 245773 w 1354499"/>
                  <a:gd name="connsiteY11" fmla="*/ 970731 h 970731"/>
                  <a:gd name="connsiteX0" fmla="*/ 0 w 1380625"/>
                  <a:gd name="connsiteY0" fmla="*/ 860532 h 970731"/>
                  <a:gd name="connsiteX1" fmla="*/ 245773 w 1380625"/>
                  <a:gd name="connsiteY1" fmla="*/ 860532 h 970731"/>
                  <a:gd name="connsiteX2" fmla="*/ 245773 w 1380625"/>
                  <a:gd name="connsiteY2" fmla="*/ 970731 h 970731"/>
                  <a:gd name="connsiteX3" fmla="*/ 0 w 1380625"/>
                  <a:gd name="connsiteY3" fmla="*/ 970731 h 970731"/>
                  <a:gd name="connsiteX4" fmla="*/ 0 w 1380625"/>
                  <a:gd name="connsiteY4" fmla="*/ 860532 h 970731"/>
                  <a:gd name="connsiteX0" fmla="*/ 245773 w 1380625"/>
                  <a:gd name="connsiteY0" fmla="*/ 860532 h 970731"/>
                  <a:gd name="connsiteX1" fmla="*/ 1093242 w 1380625"/>
                  <a:gd name="connsiteY1" fmla="*/ 13063 h 970731"/>
                  <a:gd name="connsiteX2" fmla="*/ 1354499 w 1380625"/>
                  <a:gd name="connsiteY2" fmla="*/ 136325 h 970731"/>
                  <a:gd name="connsiteX3" fmla="*/ 245773 w 1380625"/>
                  <a:gd name="connsiteY3" fmla="*/ 970731 h 970731"/>
                  <a:gd name="connsiteX4" fmla="*/ 245773 w 1380625"/>
                  <a:gd name="connsiteY4" fmla="*/ 860532 h 970731"/>
                  <a:gd name="connsiteX0" fmla="*/ 0 w 1380625"/>
                  <a:gd name="connsiteY0" fmla="*/ 860532 h 970731"/>
                  <a:gd name="connsiteX1" fmla="*/ 847469 w 1380625"/>
                  <a:gd name="connsiteY1" fmla="*/ 13063 h 970731"/>
                  <a:gd name="connsiteX2" fmla="*/ 1380625 w 1380625"/>
                  <a:gd name="connsiteY2" fmla="*/ 26126 h 970731"/>
                  <a:gd name="connsiteX3" fmla="*/ 245773 w 1380625"/>
                  <a:gd name="connsiteY3" fmla="*/ 860532 h 970731"/>
                  <a:gd name="connsiteX4" fmla="*/ 0 w 1380625"/>
                  <a:gd name="connsiteY4" fmla="*/ 860532 h 970731"/>
                  <a:gd name="connsiteX0" fmla="*/ 0 w 1380625"/>
                  <a:gd name="connsiteY0" fmla="*/ 860532 h 970731"/>
                  <a:gd name="connsiteX1" fmla="*/ 847469 w 1380625"/>
                  <a:gd name="connsiteY1" fmla="*/ 13063 h 970731"/>
                  <a:gd name="connsiteX2" fmla="*/ 1354499 w 1380625"/>
                  <a:gd name="connsiteY2" fmla="*/ 0 h 970731"/>
                  <a:gd name="connsiteX3" fmla="*/ 1341436 w 1380625"/>
                  <a:gd name="connsiteY3" fmla="*/ 149388 h 970731"/>
                  <a:gd name="connsiteX4" fmla="*/ 245773 w 1380625"/>
                  <a:gd name="connsiteY4" fmla="*/ 970731 h 970731"/>
                  <a:gd name="connsiteX5" fmla="*/ 0 w 1380625"/>
                  <a:gd name="connsiteY5" fmla="*/ 970731 h 970731"/>
                  <a:gd name="connsiteX6" fmla="*/ 0 w 1380625"/>
                  <a:gd name="connsiteY6" fmla="*/ 860532 h 970731"/>
                  <a:gd name="connsiteX7" fmla="*/ 0 w 1380625"/>
                  <a:gd name="connsiteY7" fmla="*/ 860532 h 970731"/>
                  <a:gd name="connsiteX8" fmla="*/ 245773 w 1380625"/>
                  <a:gd name="connsiteY8" fmla="*/ 860532 h 970731"/>
                  <a:gd name="connsiteX9" fmla="*/ 1354499 w 1380625"/>
                  <a:gd name="connsiteY9" fmla="*/ 13063 h 970731"/>
                  <a:gd name="connsiteX10" fmla="*/ 245773 w 1380625"/>
                  <a:gd name="connsiteY10" fmla="*/ 860532 h 970731"/>
                  <a:gd name="connsiteX11" fmla="*/ 245773 w 1380625"/>
                  <a:gd name="connsiteY11" fmla="*/ 970731 h 970731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847469 w 1380625"/>
                  <a:gd name="connsiteY1" fmla="*/ 26126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1069538 w 1380625"/>
                  <a:gd name="connsiteY1" fmla="*/ 39189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13063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  <a:gd name="connsiteX0" fmla="*/ 0 w 1380625"/>
                  <a:gd name="connsiteY0" fmla="*/ 873595 h 983794"/>
                  <a:gd name="connsiteX1" fmla="*/ 245773 w 1380625"/>
                  <a:gd name="connsiteY1" fmla="*/ 873595 h 983794"/>
                  <a:gd name="connsiteX2" fmla="*/ 245773 w 1380625"/>
                  <a:gd name="connsiteY2" fmla="*/ 983794 h 983794"/>
                  <a:gd name="connsiteX3" fmla="*/ 0 w 1380625"/>
                  <a:gd name="connsiteY3" fmla="*/ 983794 h 983794"/>
                  <a:gd name="connsiteX4" fmla="*/ 0 w 1380625"/>
                  <a:gd name="connsiteY4" fmla="*/ 873595 h 983794"/>
                  <a:gd name="connsiteX0" fmla="*/ 245773 w 1380625"/>
                  <a:gd name="connsiteY0" fmla="*/ 873595 h 983794"/>
                  <a:gd name="connsiteX1" fmla="*/ 1380625 w 1380625"/>
                  <a:gd name="connsiteY1" fmla="*/ 0 h 983794"/>
                  <a:gd name="connsiteX2" fmla="*/ 1354499 w 1380625"/>
                  <a:gd name="connsiteY2" fmla="*/ 149388 h 983794"/>
                  <a:gd name="connsiteX3" fmla="*/ 245773 w 1380625"/>
                  <a:gd name="connsiteY3" fmla="*/ 983794 h 983794"/>
                  <a:gd name="connsiteX4" fmla="*/ 245773 w 1380625"/>
                  <a:gd name="connsiteY4" fmla="*/ 873595 h 983794"/>
                  <a:gd name="connsiteX0" fmla="*/ 0 w 1380625"/>
                  <a:gd name="connsiteY0" fmla="*/ 873595 h 983794"/>
                  <a:gd name="connsiteX1" fmla="*/ 1069538 w 1380625"/>
                  <a:gd name="connsiteY1" fmla="*/ 39189 h 983794"/>
                  <a:gd name="connsiteX2" fmla="*/ 1380625 w 1380625"/>
                  <a:gd name="connsiteY2" fmla="*/ 39189 h 983794"/>
                  <a:gd name="connsiteX3" fmla="*/ 245773 w 1380625"/>
                  <a:gd name="connsiteY3" fmla="*/ 873595 h 983794"/>
                  <a:gd name="connsiteX4" fmla="*/ 0 w 1380625"/>
                  <a:gd name="connsiteY4" fmla="*/ 873595 h 983794"/>
                  <a:gd name="connsiteX0" fmla="*/ 0 w 1380625"/>
                  <a:gd name="connsiteY0" fmla="*/ 873595 h 983794"/>
                  <a:gd name="connsiteX1" fmla="*/ 1069537 w 1380625"/>
                  <a:gd name="connsiteY1" fmla="*/ 26126 h 983794"/>
                  <a:gd name="connsiteX2" fmla="*/ 1354499 w 1380625"/>
                  <a:gd name="connsiteY2" fmla="*/ 39188 h 983794"/>
                  <a:gd name="connsiteX3" fmla="*/ 1341436 w 1380625"/>
                  <a:gd name="connsiteY3" fmla="*/ 162451 h 983794"/>
                  <a:gd name="connsiteX4" fmla="*/ 245773 w 1380625"/>
                  <a:gd name="connsiteY4" fmla="*/ 983794 h 983794"/>
                  <a:gd name="connsiteX5" fmla="*/ 0 w 1380625"/>
                  <a:gd name="connsiteY5" fmla="*/ 983794 h 983794"/>
                  <a:gd name="connsiteX6" fmla="*/ 0 w 1380625"/>
                  <a:gd name="connsiteY6" fmla="*/ 873595 h 983794"/>
                  <a:gd name="connsiteX7" fmla="*/ 0 w 1380625"/>
                  <a:gd name="connsiteY7" fmla="*/ 873595 h 983794"/>
                  <a:gd name="connsiteX8" fmla="*/ 245773 w 1380625"/>
                  <a:gd name="connsiteY8" fmla="*/ 873595 h 983794"/>
                  <a:gd name="connsiteX9" fmla="*/ 1354499 w 1380625"/>
                  <a:gd name="connsiteY9" fmla="*/ 26126 h 983794"/>
                  <a:gd name="connsiteX10" fmla="*/ 245773 w 1380625"/>
                  <a:gd name="connsiteY10" fmla="*/ 873595 h 983794"/>
                  <a:gd name="connsiteX11" fmla="*/ 245773 w 1380625"/>
                  <a:gd name="connsiteY11" fmla="*/ 983794 h 98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0625" h="983794" stroke="0" extrusionOk="0">
                    <a:moveTo>
                      <a:pt x="0" y="873595"/>
                    </a:moveTo>
                    <a:lnTo>
                      <a:pt x="245773" y="873595"/>
                    </a:lnTo>
                    <a:lnTo>
                      <a:pt x="245773" y="983794"/>
                    </a:lnTo>
                    <a:lnTo>
                      <a:pt x="0" y="983794"/>
                    </a:lnTo>
                    <a:lnTo>
                      <a:pt x="0" y="873595"/>
                    </a:lnTo>
                    <a:close/>
                  </a:path>
                  <a:path w="1380625" h="983794" fill="darkenLess" stroke="0" extrusionOk="0">
                    <a:moveTo>
                      <a:pt x="245773" y="873595"/>
                    </a:moveTo>
                    <a:lnTo>
                      <a:pt x="1380625" y="0"/>
                    </a:lnTo>
                    <a:lnTo>
                      <a:pt x="1354499" y="149388"/>
                    </a:lnTo>
                    <a:lnTo>
                      <a:pt x="245773" y="983794"/>
                    </a:lnTo>
                    <a:lnTo>
                      <a:pt x="245773" y="873595"/>
                    </a:lnTo>
                    <a:close/>
                  </a:path>
                  <a:path w="1380625" h="983794" fill="lightenLess" stroke="0" extrusionOk="0">
                    <a:moveTo>
                      <a:pt x="0" y="873595"/>
                    </a:moveTo>
                    <a:lnTo>
                      <a:pt x="1069538" y="39189"/>
                    </a:lnTo>
                    <a:lnTo>
                      <a:pt x="1380625" y="39189"/>
                    </a:lnTo>
                    <a:lnTo>
                      <a:pt x="245773" y="873595"/>
                    </a:lnTo>
                    <a:lnTo>
                      <a:pt x="0" y="873595"/>
                    </a:lnTo>
                    <a:close/>
                  </a:path>
                  <a:path w="1380625" h="983794" fill="none" extrusionOk="0">
                    <a:moveTo>
                      <a:pt x="0" y="873595"/>
                    </a:moveTo>
                    <a:lnTo>
                      <a:pt x="1069537" y="26126"/>
                    </a:lnTo>
                    <a:lnTo>
                      <a:pt x="1354499" y="39188"/>
                    </a:lnTo>
                    <a:lnTo>
                      <a:pt x="1341436" y="162451"/>
                    </a:lnTo>
                    <a:lnTo>
                      <a:pt x="245773" y="983794"/>
                    </a:lnTo>
                    <a:lnTo>
                      <a:pt x="0" y="983794"/>
                    </a:lnTo>
                    <a:lnTo>
                      <a:pt x="0" y="873595"/>
                    </a:lnTo>
                    <a:close/>
                    <a:moveTo>
                      <a:pt x="0" y="873595"/>
                    </a:moveTo>
                    <a:lnTo>
                      <a:pt x="245773" y="873595"/>
                    </a:lnTo>
                    <a:lnTo>
                      <a:pt x="1354499" y="26126"/>
                    </a:lnTo>
                    <a:moveTo>
                      <a:pt x="245773" y="873595"/>
                    </a:moveTo>
                    <a:lnTo>
                      <a:pt x="245773" y="983794"/>
                    </a:lnTo>
                  </a:path>
                </a:pathLst>
              </a:custGeom>
              <a:solidFill>
                <a:srgbClr val="EEEFDD"/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Параллелограмм 10"/>
              <p:cNvSpPr/>
              <p:nvPr/>
            </p:nvSpPr>
            <p:spPr>
              <a:xfrm>
                <a:off x="2453904" y="2160440"/>
                <a:ext cx="2181528" cy="1588599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55981 h 1955981"/>
                  <a:gd name="connsiteX1" fmla="*/ 2210028 w 3536910"/>
                  <a:gd name="connsiteY1" fmla="*/ 796835 h 1955981"/>
                  <a:gd name="connsiteX2" fmla="*/ 3536910 w 3536910"/>
                  <a:gd name="connsiteY2" fmla="*/ 0 h 1955981"/>
                  <a:gd name="connsiteX3" fmla="*/ 1065624 w 3536910"/>
                  <a:gd name="connsiteY3" fmla="*/ 1093832 h 1955981"/>
                  <a:gd name="connsiteX4" fmla="*/ 0 w 3536910"/>
                  <a:gd name="connsiteY4" fmla="*/ 1955981 h 1955981"/>
                  <a:gd name="connsiteX0" fmla="*/ 0 w 2397906"/>
                  <a:gd name="connsiteY0" fmla="*/ 1423589 h 1423589"/>
                  <a:gd name="connsiteX1" fmla="*/ 2210028 w 2397906"/>
                  <a:gd name="connsiteY1" fmla="*/ 264443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397906"/>
                  <a:gd name="connsiteY0" fmla="*/ 1423589 h 1423589"/>
                  <a:gd name="connsiteX1" fmla="*/ 1111704 w 2397906"/>
                  <a:gd name="connsiteY1" fmla="*/ 836766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263059"/>
                  <a:gd name="connsiteY0" fmla="*/ 2168938 h 2168938"/>
                  <a:gd name="connsiteX1" fmla="*/ 1111704 w 2263059"/>
                  <a:gd name="connsiteY1" fmla="*/ 158211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84887 w 2263059"/>
                  <a:gd name="connsiteY3" fmla="*/ 1333408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55991 w 2263059"/>
                  <a:gd name="connsiteY3" fmla="*/ 1320098 h 2168938"/>
                  <a:gd name="connsiteX4" fmla="*/ 0 w 2263059"/>
                  <a:gd name="connsiteY4" fmla="*/ 2168938 h 216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059" h="2168938">
                    <a:moveTo>
                      <a:pt x="0" y="2168938"/>
                    </a:moveTo>
                    <a:lnTo>
                      <a:pt x="1304343" y="863385"/>
                    </a:lnTo>
                    <a:lnTo>
                      <a:pt x="2263059" y="0"/>
                    </a:lnTo>
                    <a:lnTo>
                      <a:pt x="1055991" y="1320098"/>
                    </a:lnTo>
                    <a:lnTo>
                      <a:pt x="0" y="2168938"/>
                    </a:lnTo>
                    <a:close/>
                  </a:path>
                </a:pathLst>
              </a:custGeom>
              <a:solidFill>
                <a:srgbClr val="99CCFF">
                  <a:alpha val="65098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Параллелограмм 10"/>
              <p:cNvSpPr/>
              <p:nvPr/>
            </p:nvSpPr>
            <p:spPr>
              <a:xfrm>
                <a:off x="3711523" y="2183865"/>
                <a:ext cx="2101315" cy="1674805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3618412 h 3618412"/>
                  <a:gd name="connsiteX1" fmla="*/ 2210028 w 3536910"/>
                  <a:gd name="connsiteY1" fmla="*/ 2446203 h 3618412"/>
                  <a:gd name="connsiteX2" fmla="*/ 3536910 w 3536910"/>
                  <a:gd name="connsiteY2" fmla="*/ 1649368 h 3618412"/>
                  <a:gd name="connsiteX3" fmla="*/ 2202092 w 3536910"/>
                  <a:gd name="connsiteY3" fmla="*/ 0 h 3618412"/>
                  <a:gd name="connsiteX4" fmla="*/ 0 w 3536910"/>
                  <a:gd name="connsiteY4" fmla="*/ 3618412 h 3618412"/>
                  <a:gd name="connsiteX0" fmla="*/ 0 w 2661699"/>
                  <a:gd name="connsiteY0" fmla="*/ 757646 h 2446203"/>
                  <a:gd name="connsiteX1" fmla="*/ 1334817 w 2661699"/>
                  <a:gd name="connsiteY1" fmla="*/ 2446203 h 2446203"/>
                  <a:gd name="connsiteX2" fmla="*/ 2661699 w 2661699"/>
                  <a:gd name="connsiteY2" fmla="*/ 1649368 h 2446203"/>
                  <a:gd name="connsiteX3" fmla="*/ 1326881 w 2661699"/>
                  <a:gd name="connsiteY3" fmla="*/ 0 h 2446203"/>
                  <a:gd name="connsiteX4" fmla="*/ 0 w 2661699"/>
                  <a:gd name="connsiteY4" fmla="*/ 757646 h 2446203"/>
                  <a:gd name="connsiteX0" fmla="*/ 0 w 2727014"/>
                  <a:gd name="connsiteY0" fmla="*/ 757646 h 2446203"/>
                  <a:gd name="connsiteX1" fmla="*/ 1334817 w 2727014"/>
                  <a:gd name="connsiteY1" fmla="*/ 2446203 h 2446203"/>
                  <a:gd name="connsiteX2" fmla="*/ 2727014 w 2727014"/>
                  <a:gd name="connsiteY2" fmla="*/ 1218294 h 2446203"/>
                  <a:gd name="connsiteX3" fmla="*/ 1326881 w 2727014"/>
                  <a:gd name="connsiteY3" fmla="*/ 0 h 2446203"/>
                  <a:gd name="connsiteX4" fmla="*/ 0 w 2727014"/>
                  <a:gd name="connsiteY4" fmla="*/ 757646 h 2446203"/>
                  <a:gd name="connsiteX0" fmla="*/ 0 w 2727014"/>
                  <a:gd name="connsiteY0" fmla="*/ 757646 h 2067381"/>
                  <a:gd name="connsiteX1" fmla="*/ 1713640 w 2727014"/>
                  <a:gd name="connsiteY1" fmla="*/ 2067381 h 2067381"/>
                  <a:gd name="connsiteX2" fmla="*/ 2727014 w 2727014"/>
                  <a:gd name="connsiteY2" fmla="*/ 1218294 h 2067381"/>
                  <a:gd name="connsiteX3" fmla="*/ 1326881 w 2727014"/>
                  <a:gd name="connsiteY3" fmla="*/ 0 h 2067381"/>
                  <a:gd name="connsiteX4" fmla="*/ 0 w 2727014"/>
                  <a:gd name="connsiteY4" fmla="*/ 757646 h 2067381"/>
                  <a:gd name="connsiteX0" fmla="*/ 0 w 2727014"/>
                  <a:gd name="connsiteY0" fmla="*/ 757646 h 2067381"/>
                  <a:gd name="connsiteX1" fmla="*/ 1360943 w 2727014"/>
                  <a:gd name="connsiteY1" fmla="*/ 2067381 h 2067381"/>
                  <a:gd name="connsiteX2" fmla="*/ 2727014 w 2727014"/>
                  <a:gd name="connsiteY2" fmla="*/ 1218294 h 2067381"/>
                  <a:gd name="connsiteX3" fmla="*/ 1326881 w 2727014"/>
                  <a:gd name="connsiteY3" fmla="*/ 0 h 2067381"/>
                  <a:gd name="connsiteX4" fmla="*/ 0 w 2727014"/>
                  <a:gd name="connsiteY4" fmla="*/ 757646 h 2067381"/>
                  <a:gd name="connsiteX0" fmla="*/ 0 w 2727014"/>
                  <a:gd name="connsiteY0" fmla="*/ 796834 h 2106569"/>
                  <a:gd name="connsiteX1" fmla="*/ 1360943 w 2727014"/>
                  <a:gd name="connsiteY1" fmla="*/ 2106569 h 2106569"/>
                  <a:gd name="connsiteX2" fmla="*/ 2727014 w 2727014"/>
                  <a:gd name="connsiteY2" fmla="*/ 1257482 h 2106569"/>
                  <a:gd name="connsiteX3" fmla="*/ 1326881 w 2727014"/>
                  <a:gd name="connsiteY3" fmla="*/ 0 h 2106569"/>
                  <a:gd name="connsiteX4" fmla="*/ 0 w 2727014"/>
                  <a:gd name="connsiteY4" fmla="*/ 796834 h 2106569"/>
                  <a:gd name="connsiteX0" fmla="*/ 0 w 2727014"/>
                  <a:gd name="connsiteY0" fmla="*/ 796834 h 2093507"/>
                  <a:gd name="connsiteX1" fmla="*/ 1844268 w 2727014"/>
                  <a:gd name="connsiteY1" fmla="*/ 2093507 h 2093507"/>
                  <a:gd name="connsiteX2" fmla="*/ 2727014 w 2727014"/>
                  <a:gd name="connsiteY2" fmla="*/ 1257482 h 2093507"/>
                  <a:gd name="connsiteX3" fmla="*/ 1326881 w 2727014"/>
                  <a:gd name="connsiteY3" fmla="*/ 0 h 2093507"/>
                  <a:gd name="connsiteX4" fmla="*/ 0 w 2727014"/>
                  <a:gd name="connsiteY4" fmla="*/ 796834 h 2093507"/>
                  <a:gd name="connsiteX0" fmla="*/ 0 w 3184214"/>
                  <a:gd name="connsiteY0" fmla="*/ 796834 h 2093507"/>
                  <a:gd name="connsiteX1" fmla="*/ 1844268 w 3184214"/>
                  <a:gd name="connsiteY1" fmla="*/ 2093507 h 2093507"/>
                  <a:gd name="connsiteX2" fmla="*/ 3184214 w 3184214"/>
                  <a:gd name="connsiteY2" fmla="*/ 1283608 h 2093507"/>
                  <a:gd name="connsiteX3" fmla="*/ 1326881 w 3184214"/>
                  <a:gd name="connsiteY3" fmla="*/ 0 h 2093507"/>
                  <a:gd name="connsiteX4" fmla="*/ 0 w 3184214"/>
                  <a:gd name="connsiteY4" fmla="*/ 796834 h 2093507"/>
                  <a:gd name="connsiteX0" fmla="*/ 0 w 2988271"/>
                  <a:gd name="connsiteY0" fmla="*/ 796834 h 2093507"/>
                  <a:gd name="connsiteX1" fmla="*/ 1844268 w 2988271"/>
                  <a:gd name="connsiteY1" fmla="*/ 2093507 h 2093507"/>
                  <a:gd name="connsiteX2" fmla="*/ 2988271 w 2988271"/>
                  <a:gd name="connsiteY2" fmla="*/ 1283608 h 2093507"/>
                  <a:gd name="connsiteX3" fmla="*/ 1326881 w 2988271"/>
                  <a:gd name="connsiteY3" fmla="*/ 0 h 2093507"/>
                  <a:gd name="connsiteX4" fmla="*/ 0 w 2988271"/>
                  <a:gd name="connsiteY4" fmla="*/ 796834 h 2093507"/>
                  <a:gd name="connsiteX0" fmla="*/ 0 w 2988271"/>
                  <a:gd name="connsiteY0" fmla="*/ 796834 h 2093507"/>
                  <a:gd name="connsiteX1" fmla="*/ 1778953 w 2988271"/>
                  <a:gd name="connsiteY1" fmla="*/ 2093507 h 2093507"/>
                  <a:gd name="connsiteX2" fmla="*/ 2988271 w 2988271"/>
                  <a:gd name="connsiteY2" fmla="*/ 1283608 h 2093507"/>
                  <a:gd name="connsiteX3" fmla="*/ 1326881 w 2988271"/>
                  <a:gd name="connsiteY3" fmla="*/ 0 h 2093507"/>
                  <a:gd name="connsiteX4" fmla="*/ 0 w 2988271"/>
                  <a:gd name="connsiteY4" fmla="*/ 796834 h 2093507"/>
                  <a:gd name="connsiteX0" fmla="*/ 0 w 3133500"/>
                  <a:gd name="connsiteY0" fmla="*/ 796834 h 2093507"/>
                  <a:gd name="connsiteX1" fmla="*/ 1778953 w 3133500"/>
                  <a:gd name="connsiteY1" fmla="*/ 2093507 h 2093507"/>
                  <a:gd name="connsiteX2" fmla="*/ 3133500 w 3133500"/>
                  <a:gd name="connsiteY2" fmla="*/ 1307927 h 2093507"/>
                  <a:gd name="connsiteX3" fmla="*/ 1326881 w 3133500"/>
                  <a:gd name="connsiteY3" fmla="*/ 0 h 2093507"/>
                  <a:gd name="connsiteX4" fmla="*/ 0 w 3133500"/>
                  <a:gd name="connsiteY4" fmla="*/ 796834 h 2093507"/>
                  <a:gd name="connsiteX0" fmla="*/ 0 w 3133500"/>
                  <a:gd name="connsiteY0" fmla="*/ 796834 h 2093507"/>
                  <a:gd name="connsiteX1" fmla="*/ 1778953 w 3133500"/>
                  <a:gd name="connsiteY1" fmla="*/ 2093507 h 2093507"/>
                  <a:gd name="connsiteX2" fmla="*/ 3133500 w 3133500"/>
                  <a:gd name="connsiteY2" fmla="*/ 1283608 h 2093507"/>
                  <a:gd name="connsiteX3" fmla="*/ 1326881 w 3133500"/>
                  <a:gd name="connsiteY3" fmla="*/ 0 h 2093507"/>
                  <a:gd name="connsiteX4" fmla="*/ 0 w 3133500"/>
                  <a:gd name="connsiteY4" fmla="*/ 796834 h 209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500" h="2093507">
                    <a:moveTo>
                      <a:pt x="0" y="796834"/>
                    </a:moveTo>
                    <a:lnTo>
                      <a:pt x="1778953" y="2093507"/>
                    </a:lnTo>
                    <a:lnTo>
                      <a:pt x="3133500" y="1283608"/>
                    </a:lnTo>
                    <a:lnTo>
                      <a:pt x="1326881" y="0"/>
                    </a:lnTo>
                    <a:lnTo>
                      <a:pt x="0" y="796834"/>
                    </a:lnTo>
                    <a:close/>
                  </a:path>
                </a:pathLst>
              </a:custGeom>
              <a:solidFill>
                <a:srgbClr val="99CCFF">
                  <a:alpha val="30196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Параллелограмм 4"/>
              <p:cNvSpPr/>
              <p:nvPr/>
            </p:nvSpPr>
            <p:spPr>
              <a:xfrm>
                <a:off x="1875485" y="2332875"/>
                <a:ext cx="4399609" cy="329266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212" h="823166">
                    <a:moveTo>
                      <a:pt x="0" y="823166"/>
                    </a:moveTo>
                    <a:lnTo>
                      <a:pt x="1254085" y="1"/>
                    </a:lnTo>
                    <a:lnTo>
                      <a:pt x="7823212" y="0"/>
                    </a:lnTo>
                    <a:lnTo>
                      <a:pt x="6543000" y="823166"/>
                    </a:lnTo>
                    <a:lnTo>
                      <a:pt x="0" y="823166"/>
                    </a:lnTo>
                    <a:close/>
                  </a:path>
                </a:pathLst>
              </a:custGeom>
              <a:solidFill>
                <a:srgbClr val="CC99FF">
                  <a:alpha val="30196"/>
                </a:srgb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413019" y="4328967"/>
                <a:ext cx="19269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inclined shock wave</a:t>
                </a:r>
                <a:endParaRPr lang="ru-RU" sz="11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Прямая со стрелкой 112"/>
              <p:cNvCxnSpPr/>
              <p:nvPr/>
            </p:nvCxnSpPr>
            <p:spPr>
              <a:xfrm flipV="1">
                <a:off x="3025242" y="3446856"/>
                <a:ext cx="0" cy="90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Группа 113"/>
              <p:cNvGrpSpPr/>
              <p:nvPr/>
            </p:nvGrpSpPr>
            <p:grpSpPr>
              <a:xfrm>
                <a:off x="7177335" y="2172532"/>
                <a:ext cx="1427113" cy="1707516"/>
                <a:chOff x="7717395" y="2172532"/>
                <a:chExt cx="1427113" cy="1707516"/>
              </a:xfrm>
            </p:grpSpPr>
            <p:sp>
              <p:nvSpPr>
                <p:cNvPr id="135" name="Параллелограмм 134"/>
                <p:cNvSpPr/>
                <p:nvPr/>
              </p:nvSpPr>
              <p:spPr>
                <a:xfrm rot="5400000" flipH="1">
                  <a:off x="7381786" y="2508141"/>
                  <a:ext cx="1707516" cy="1036298"/>
                </a:xfrm>
                <a:prstGeom prst="parallelogram">
                  <a:avLst>
                    <a:gd name="adj" fmla="val 64593"/>
                  </a:avLst>
                </a:prstGeom>
                <a:solidFill>
                  <a:schemeClr val="accent1">
                    <a:lumMod val="75000"/>
                    <a:alpha val="54902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Группа 135"/>
                <p:cNvGrpSpPr/>
                <p:nvPr/>
              </p:nvGrpSpPr>
              <p:grpSpPr>
                <a:xfrm>
                  <a:off x="7980009" y="2654970"/>
                  <a:ext cx="1164499" cy="371781"/>
                  <a:chOff x="7980009" y="2654970"/>
                  <a:chExt cx="1164499" cy="371781"/>
                </a:xfrm>
              </p:grpSpPr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7980009" y="2654970"/>
                    <a:ext cx="5699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</a:t>
                    </a:r>
                  </a:p>
                </p:txBody>
              </p:sp>
              <p:cxnSp>
                <p:nvCxnSpPr>
                  <p:cNvPr id="138" name="Прямая со стрелкой 137"/>
                  <p:cNvCxnSpPr/>
                  <p:nvPr/>
                </p:nvCxnSpPr>
                <p:spPr>
                  <a:xfrm>
                    <a:off x="8329463" y="3026751"/>
                    <a:ext cx="815045" cy="0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5" name="Параллелограмм 4"/>
              <p:cNvSpPr/>
              <p:nvPr/>
            </p:nvSpPr>
            <p:spPr>
              <a:xfrm>
                <a:off x="729866" y="2173118"/>
                <a:ext cx="7295453" cy="648805"/>
              </a:xfrm>
              <a:custGeom>
                <a:avLst/>
                <a:gdLst>
                  <a:gd name="connsiteX0" fmla="*/ 0 w 6948000"/>
                  <a:gd name="connsiteY0" fmla="*/ 1620000 h 1620000"/>
                  <a:gd name="connsiteX1" fmla="*/ 405000 w 6948000"/>
                  <a:gd name="connsiteY1" fmla="*/ 0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405000 w 6948000"/>
                  <a:gd name="connsiteY1" fmla="*/ 26126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6948000"/>
                  <a:gd name="connsiteY0" fmla="*/ 1620000 h 1620000"/>
                  <a:gd name="connsiteX1" fmla="*/ 1254085 w 6948000"/>
                  <a:gd name="connsiteY1" fmla="*/ 796835 h 1620000"/>
                  <a:gd name="connsiteX2" fmla="*/ 6948000 w 6948000"/>
                  <a:gd name="connsiteY2" fmla="*/ 0 h 1620000"/>
                  <a:gd name="connsiteX3" fmla="*/ 6543000 w 6948000"/>
                  <a:gd name="connsiteY3" fmla="*/ 1620000 h 1620000"/>
                  <a:gd name="connsiteX4" fmla="*/ 0 w 6948000"/>
                  <a:gd name="connsiteY4" fmla="*/ 1620000 h 1620000"/>
                  <a:gd name="connsiteX0" fmla="*/ 0 w 7509703"/>
                  <a:gd name="connsiteY0" fmla="*/ 823165 h 823165"/>
                  <a:gd name="connsiteX1" fmla="*/ 1254085 w 7509703"/>
                  <a:gd name="connsiteY1" fmla="*/ 0 h 823165"/>
                  <a:gd name="connsiteX2" fmla="*/ 7509703 w 7509703"/>
                  <a:gd name="connsiteY2" fmla="*/ 52250 h 823165"/>
                  <a:gd name="connsiteX3" fmla="*/ 6543000 w 7509703"/>
                  <a:gd name="connsiteY3" fmla="*/ 823165 h 823165"/>
                  <a:gd name="connsiteX4" fmla="*/ 0 w 7509703"/>
                  <a:gd name="connsiteY4" fmla="*/ 823165 h 823165"/>
                  <a:gd name="connsiteX0" fmla="*/ 0 w 7522766"/>
                  <a:gd name="connsiteY0" fmla="*/ 823165 h 823165"/>
                  <a:gd name="connsiteX1" fmla="*/ 1254085 w 7522766"/>
                  <a:gd name="connsiteY1" fmla="*/ 0 h 823165"/>
                  <a:gd name="connsiteX2" fmla="*/ 7522766 w 7522766"/>
                  <a:gd name="connsiteY2" fmla="*/ 26124 h 823165"/>
                  <a:gd name="connsiteX3" fmla="*/ 6543000 w 7522766"/>
                  <a:gd name="connsiteY3" fmla="*/ 823165 h 823165"/>
                  <a:gd name="connsiteX4" fmla="*/ 0 w 7522766"/>
                  <a:gd name="connsiteY4" fmla="*/ 823165 h 823165"/>
                  <a:gd name="connsiteX0" fmla="*/ 0 w 7640332"/>
                  <a:gd name="connsiteY0" fmla="*/ 823165 h 823165"/>
                  <a:gd name="connsiteX1" fmla="*/ 1254085 w 7640332"/>
                  <a:gd name="connsiteY1" fmla="*/ 0 h 823165"/>
                  <a:gd name="connsiteX2" fmla="*/ 7640332 w 7640332"/>
                  <a:gd name="connsiteY2" fmla="*/ 26124 h 823165"/>
                  <a:gd name="connsiteX3" fmla="*/ 6543000 w 7640332"/>
                  <a:gd name="connsiteY3" fmla="*/ 823165 h 823165"/>
                  <a:gd name="connsiteX4" fmla="*/ 0 w 7640332"/>
                  <a:gd name="connsiteY4" fmla="*/ 823165 h 823165"/>
                  <a:gd name="connsiteX0" fmla="*/ 0 w 7823212"/>
                  <a:gd name="connsiteY0" fmla="*/ 823166 h 823166"/>
                  <a:gd name="connsiteX1" fmla="*/ 1254085 w 7823212"/>
                  <a:gd name="connsiteY1" fmla="*/ 1 h 823166"/>
                  <a:gd name="connsiteX2" fmla="*/ 7823212 w 7823212"/>
                  <a:gd name="connsiteY2" fmla="*/ 0 h 823166"/>
                  <a:gd name="connsiteX3" fmla="*/ 6543000 w 7823212"/>
                  <a:gd name="connsiteY3" fmla="*/ 823166 h 823166"/>
                  <a:gd name="connsiteX4" fmla="*/ 0 w 7823212"/>
                  <a:gd name="connsiteY4" fmla="*/ 823166 h 823166"/>
                  <a:gd name="connsiteX0" fmla="*/ 0 w 7522676"/>
                  <a:gd name="connsiteY0" fmla="*/ 823166 h 823166"/>
                  <a:gd name="connsiteX1" fmla="*/ 953549 w 7522676"/>
                  <a:gd name="connsiteY1" fmla="*/ 1 h 823166"/>
                  <a:gd name="connsiteX2" fmla="*/ 7522676 w 7522676"/>
                  <a:gd name="connsiteY2" fmla="*/ 0 h 823166"/>
                  <a:gd name="connsiteX3" fmla="*/ 6242464 w 7522676"/>
                  <a:gd name="connsiteY3" fmla="*/ 823166 h 823166"/>
                  <a:gd name="connsiteX4" fmla="*/ 0 w 7522676"/>
                  <a:gd name="connsiteY4" fmla="*/ 823166 h 823166"/>
                  <a:gd name="connsiteX0" fmla="*/ 0 w 7522676"/>
                  <a:gd name="connsiteY0" fmla="*/ 823166 h 823166"/>
                  <a:gd name="connsiteX1" fmla="*/ 1003932 w 7522676"/>
                  <a:gd name="connsiteY1" fmla="*/ 12161 h 823166"/>
                  <a:gd name="connsiteX2" fmla="*/ 7522676 w 7522676"/>
                  <a:gd name="connsiteY2" fmla="*/ 0 h 823166"/>
                  <a:gd name="connsiteX3" fmla="*/ 6242464 w 7522676"/>
                  <a:gd name="connsiteY3" fmla="*/ 823166 h 823166"/>
                  <a:gd name="connsiteX4" fmla="*/ 0 w 7522676"/>
                  <a:gd name="connsiteY4" fmla="*/ 823166 h 823166"/>
                  <a:gd name="connsiteX0" fmla="*/ 0 w 7331217"/>
                  <a:gd name="connsiteY0" fmla="*/ 811006 h 811006"/>
                  <a:gd name="connsiteX1" fmla="*/ 1003932 w 7331217"/>
                  <a:gd name="connsiteY1" fmla="*/ 1 h 811006"/>
                  <a:gd name="connsiteX2" fmla="*/ 7331217 w 7331217"/>
                  <a:gd name="connsiteY2" fmla="*/ 0 h 811006"/>
                  <a:gd name="connsiteX3" fmla="*/ 6242464 w 7331217"/>
                  <a:gd name="connsiteY3" fmla="*/ 811006 h 811006"/>
                  <a:gd name="connsiteX4" fmla="*/ 0 w 7331217"/>
                  <a:gd name="connsiteY4" fmla="*/ 811006 h 81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1217" h="811006">
                    <a:moveTo>
                      <a:pt x="0" y="811006"/>
                    </a:moveTo>
                    <a:lnTo>
                      <a:pt x="1003932" y="1"/>
                    </a:lnTo>
                    <a:lnTo>
                      <a:pt x="7331217" y="0"/>
                    </a:lnTo>
                    <a:lnTo>
                      <a:pt x="6242464" y="811006"/>
                    </a:lnTo>
                    <a:lnTo>
                      <a:pt x="0" y="811006"/>
                    </a:ln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6" name="Прямая со стрелкой 115"/>
              <p:cNvCxnSpPr>
                <a:cxnSpLocks/>
              </p:cNvCxnSpPr>
              <p:nvPr/>
            </p:nvCxnSpPr>
            <p:spPr>
              <a:xfrm flipV="1">
                <a:off x="2109601" y="3912788"/>
                <a:ext cx="0" cy="396000"/>
              </a:xfrm>
              <a:prstGeom prst="straightConnector1">
                <a:avLst/>
              </a:prstGeom>
              <a:ln w="952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47"/>
              <p:cNvGrpSpPr>
                <a:grpSpLocks/>
              </p:cNvGrpSpPr>
              <p:nvPr/>
            </p:nvGrpSpPr>
            <p:grpSpPr bwMode="auto">
              <a:xfrm>
                <a:off x="1327656" y="2894670"/>
                <a:ext cx="1957766" cy="1328337"/>
                <a:chOff x="5347" y="1375"/>
                <a:chExt cx="2897" cy="1368"/>
              </a:xfrm>
            </p:grpSpPr>
            <p:sp>
              <p:nvSpPr>
                <p:cNvPr id="12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048" y="1375"/>
                  <a:ext cx="373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7926" y="2359"/>
                  <a:ext cx="318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0" name="Group 50"/>
                <p:cNvGrpSpPr>
                  <a:grpSpLocks/>
                </p:cNvGrpSpPr>
                <p:nvPr/>
              </p:nvGrpSpPr>
              <p:grpSpPr bwMode="auto">
                <a:xfrm>
                  <a:off x="5537" y="1527"/>
                  <a:ext cx="2631" cy="1216"/>
                  <a:chOff x="4858" y="1887"/>
                  <a:chExt cx="2631" cy="1216"/>
                </a:xfrm>
              </p:grpSpPr>
              <p:sp>
                <p:nvSpPr>
                  <p:cNvPr id="132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17" y="1887"/>
                    <a:ext cx="0" cy="8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n>
                        <a:solidFill>
                          <a:schemeClr val="bg2">
                            <a:lumMod val="90000"/>
                          </a:schemeClr>
                        </a:solidFill>
                      </a:ln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Line 5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858" y="2731"/>
                    <a:ext cx="852" cy="3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n>
                        <a:solidFill>
                          <a:schemeClr val="tx1"/>
                        </a:solidFill>
                      </a:ln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31" y="2733"/>
                    <a:ext cx="175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5347" y="2413"/>
                  <a:ext cx="44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  <a:endParaRPr lang="ru-RU" altLang="ru-RU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3890781" y="4330079"/>
                <a:ext cx="21228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rgbClr val="648F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reflected shock wave</a:t>
                </a:r>
              </a:p>
            </p:txBody>
          </p:sp>
          <p:cxnSp>
            <p:nvCxnSpPr>
              <p:cNvPr id="119" name="Прямая со стрелкой 118"/>
              <p:cNvCxnSpPr/>
              <p:nvPr/>
            </p:nvCxnSpPr>
            <p:spPr>
              <a:xfrm flipV="1">
                <a:off x="4593288" y="3645108"/>
                <a:ext cx="0" cy="72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3996545" y="1946087"/>
                <a:ext cx="672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 </a:t>
                </a:r>
                <a:r>
                  <a:rPr lang="en-US" sz="1000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</p:txBody>
          </p:sp>
          <p:sp>
            <p:nvSpPr>
              <p:cNvPr id="121" name="Параллелограмм 10"/>
              <p:cNvSpPr/>
              <p:nvPr/>
            </p:nvSpPr>
            <p:spPr>
              <a:xfrm>
                <a:off x="4860032" y="2793237"/>
                <a:ext cx="1604246" cy="1101181"/>
              </a:xfrm>
              <a:custGeom>
                <a:avLst/>
                <a:gdLst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804368 w 1512168"/>
                  <a:gd name="connsiteY3" fmla="*/ 1368152 h 1368152"/>
                  <a:gd name="connsiteX4" fmla="*/ 0 w 1512168"/>
                  <a:gd name="connsiteY4" fmla="*/ 1368152 h 1368152"/>
                  <a:gd name="connsiteX0" fmla="*/ 0 w 1512168"/>
                  <a:gd name="connsiteY0" fmla="*/ 1368152 h 1368152"/>
                  <a:gd name="connsiteX1" fmla="*/ 707800 w 1512168"/>
                  <a:gd name="connsiteY1" fmla="*/ 0 h 1368152"/>
                  <a:gd name="connsiteX2" fmla="*/ 1512168 w 1512168"/>
                  <a:gd name="connsiteY2" fmla="*/ 0 h 1368152"/>
                  <a:gd name="connsiteX3" fmla="*/ 791305 w 1512168"/>
                  <a:gd name="connsiteY3" fmla="*/ 910952 h 1368152"/>
                  <a:gd name="connsiteX4" fmla="*/ 0 w 1512168"/>
                  <a:gd name="connsiteY4" fmla="*/ 1368152 h 1368152"/>
                  <a:gd name="connsiteX0" fmla="*/ 0 w 1433790"/>
                  <a:gd name="connsiteY0" fmla="*/ 1616347 h 1616347"/>
                  <a:gd name="connsiteX1" fmla="*/ 629422 w 1433790"/>
                  <a:gd name="connsiteY1" fmla="*/ 0 h 1616347"/>
                  <a:gd name="connsiteX2" fmla="*/ 1433790 w 1433790"/>
                  <a:gd name="connsiteY2" fmla="*/ 0 h 1616347"/>
                  <a:gd name="connsiteX3" fmla="*/ 712927 w 1433790"/>
                  <a:gd name="connsiteY3" fmla="*/ 910952 h 1616347"/>
                  <a:gd name="connsiteX4" fmla="*/ 0 w 1433790"/>
                  <a:gd name="connsiteY4" fmla="*/ 1616347 h 1616347"/>
                  <a:gd name="connsiteX0" fmla="*/ 0 w 1504633"/>
                  <a:gd name="connsiteY0" fmla="*/ 1616347 h 1616347"/>
                  <a:gd name="connsiteX1" fmla="*/ 1504633 w 1504633"/>
                  <a:gd name="connsiteY1" fmla="*/ 496389 h 1616347"/>
                  <a:gd name="connsiteX2" fmla="*/ 1433790 w 1504633"/>
                  <a:gd name="connsiteY2" fmla="*/ 0 h 1616347"/>
                  <a:gd name="connsiteX3" fmla="*/ 712927 w 1504633"/>
                  <a:gd name="connsiteY3" fmla="*/ 910952 h 1616347"/>
                  <a:gd name="connsiteX4" fmla="*/ 0 w 1504633"/>
                  <a:gd name="connsiteY4" fmla="*/ 1616347 h 1616347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392196 w 2183902"/>
                  <a:gd name="connsiteY3" fmla="*/ 910952 h 1511844"/>
                  <a:gd name="connsiteX4" fmla="*/ 0 w 2183902"/>
                  <a:gd name="connsiteY4" fmla="*/ 1511844 h 1511844"/>
                  <a:gd name="connsiteX0" fmla="*/ 0 w 2183902"/>
                  <a:gd name="connsiteY0" fmla="*/ 1511844 h 1511844"/>
                  <a:gd name="connsiteX1" fmla="*/ 2183902 w 2183902"/>
                  <a:gd name="connsiteY1" fmla="*/ 496389 h 1511844"/>
                  <a:gd name="connsiteX2" fmla="*/ 2113059 w 2183902"/>
                  <a:gd name="connsiteY2" fmla="*/ 0 h 1511844"/>
                  <a:gd name="connsiteX3" fmla="*/ 1013373 w 2183902"/>
                  <a:gd name="connsiteY3" fmla="*/ 649695 h 1511844"/>
                  <a:gd name="connsiteX4" fmla="*/ 0 w 2183902"/>
                  <a:gd name="connsiteY4" fmla="*/ 1511844 h 1511844"/>
                  <a:gd name="connsiteX0" fmla="*/ 0 w 3536910"/>
                  <a:gd name="connsiteY0" fmla="*/ 1969044 h 1969044"/>
                  <a:gd name="connsiteX1" fmla="*/ 2183902 w 3536910"/>
                  <a:gd name="connsiteY1" fmla="*/ 953589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13373 w 3536910"/>
                  <a:gd name="connsiteY3" fmla="*/ 1106895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987247 w 3536910"/>
                  <a:gd name="connsiteY3" fmla="*/ 1211398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549662 w 3536910"/>
                  <a:gd name="connsiteY1" fmla="*/ 783772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69044 h 1969044"/>
                  <a:gd name="connsiteX1" fmla="*/ 2210028 w 3536910"/>
                  <a:gd name="connsiteY1" fmla="*/ 796835 h 1969044"/>
                  <a:gd name="connsiteX2" fmla="*/ 3536910 w 3536910"/>
                  <a:gd name="connsiteY2" fmla="*/ 0 h 1969044"/>
                  <a:gd name="connsiteX3" fmla="*/ 1065624 w 3536910"/>
                  <a:gd name="connsiteY3" fmla="*/ 1093832 h 1969044"/>
                  <a:gd name="connsiteX4" fmla="*/ 0 w 3536910"/>
                  <a:gd name="connsiteY4" fmla="*/ 1969044 h 1969044"/>
                  <a:gd name="connsiteX0" fmla="*/ 0 w 3536910"/>
                  <a:gd name="connsiteY0" fmla="*/ 1955981 h 1955981"/>
                  <a:gd name="connsiteX1" fmla="*/ 2210028 w 3536910"/>
                  <a:gd name="connsiteY1" fmla="*/ 796835 h 1955981"/>
                  <a:gd name="connsiteX2" fmla="*/ 3536910 w 3536910"/>
                  <a:gd name="connsiteY2" fmla="*/ 0 h 1955981"/>
                  <a:gd name="connsiteX3" fmla="*/ 1065624 w 3536910"/>
                  <a:gd name="connsiteY3" fmla="*/ 1093832 h 1955981"/>
                  <a:gd name="connsiteX4" fmla="*/ 0 w 3536910"/>
                  <a:gd name="connsiteY4" fmla="*/ 1955981 h 1955981"/>
                  <a:gd name="connsiteX0" fmla="*/ 0 w 2397906"/>
                  <a:gd name="connsiteY0" fmla="*/ 1423589 h 1423589"/>
                  <a:gd name="connsiteX1" fmla="*/ 2210028 w 2397906"/>
                  <a:gd name="connsiteY1" fmla="*/ 264443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397906"/>
                  <a:gd name="connsiteY0" fmla="*/ 1423589 h 1423589"/>
                  <a:gd name="connsiteX1" fmla="*/ 1111704 w 2397906"/>
                  <a:gd name="connsiteY1" fmla="*/ 836766 h 1423589"/>
                  <a:gd name="connsiteX2" fmla="*/ 2397906 w 2397906"/>
                  <a:gd name="connsiteY2" fmla="*/ 0 h 1423589"/>
                  <a:gd name="connsiteX3" fmla="*/ 1065624 w 2397906"/>
                  <a:gd name="connsiteY3" fmla="*/ 561440 h 1423589"/>
                  <a:gd name="connsiteX4" fmla="*/ 0 w 2397906"/>
                  <a:gd name="connsiteY4" fmla="*/ 1423589 h 1423589"/>
                  <a:gd name="connsiteX0" fmla="*/ 0 w 2263059"/>
                  <a:gd name="connsiteY0" fmla="*/ 2168938 h 2168938"/>
                  <a:gd name="connsiteX1" fmla="*/ 1111704 w 2263059"/>
                  <a:gd name="connsiteY1" fmla="*/ 158211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65624 w 2263059"/>
                  <a:gd name="connsiteY3" fmla="*/ 1306789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84887 w 2263059"/>
                  <a:gd name="connsiteY3" fmla="*/ 1333408 h 2168938"/>
                  <a:gd name="connsiteX4" fmla="*/ 0 w 2263059"/>
                  <a:gd name="connsiteY4" fmla="*/ 2168938 h 2168938"/>
                  <a:gd name="connsiteX0" fmla="*/ 0 w 2263059"/>
                  <a:gd name="connsiteY0" fmla="*/ 2168938 h 2168938"/>
                  <a:gd name="connsiteX1" fmla="*/ 1304343 w 2263059"/>
                  <a:gd name="connsiteY1" fmla="*/ 863385 h 2168938"/>
                  <a:gd name="connsiteX2" fmla="*/ 2263059 w 2263059"/>
                  <a:gd name="connsiteY2" fmla="*/ 0 h 2168938"/>
                  <a:gd name="connsiteX3" fmla="*/ 1055991 w 2263059"/>
                  <a:gd name="connsiteY3" fmla="*/ 1320098 h 2168938"/>
                  <a:gd name="connsiteX4" fmla="*/ 0 w 2263059"/>
                  <a:gd name="connsiteY4" fmla="*/ 2168938 h 216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059" h="2168938">
                    <a:moveTo>
                      <a:pt x="0" y="2168938"/>
                    </a:moveTo>
                    <a:lnTo>
                      <a:pt x="1304343" y="863385"/>
                    </a:lnTo>
                    <a:lnTo>
                      <a:pt x="2263059" y="0"/>
                    </a:lnTo>
                    <a:lnTo>
                      <a:pt x="1055991" y="1320098"/>
                    </a:lnTo>
                    <a:lnTo>
                      <a:pt x="0" y="2168938"/>
                    </a:lnTo>
                    <a:close/>
                  </a:path>
                </a:pathLst>
              </a:custGeom>
              <a:solidFill>
                <a:srgbClr val="99CCFF">
                  <a:alpha val="65098"/>
                </a:srgb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2" name="Группа 121"/>
              <p:cNvGrpSpPr/>
              <p:nvPr/>
            </p:nvGrpSpPr>
            <p:grpSpPr>
              <a:xfrm>
                <a:off x="6169215" y="2889845"/>
                <a:ext cx="721441" cy="403249"/>
                <a:chOff x="798228" y="2929677"/>
                <a:chExt cx="781828" cy="403249"/>
              </a:xfrm>
            </p:grpSpPr>
            <p:grpSp>
              <p:nvGrpSpPr>
                <p:cNvPr id="123" name="Группа 122"/>
                <p:cNvGrpSpPr/>
                <p:nvPr/>
              </p:nvGrpSpPr>
              <p:grpSpPr>
                <a:xfrm>
                  <a:off x="1083837" y="2969823"/>
                  <a:ext cx="496219" cy="363103"/>
                  <a:chOff x="1034940" y="3144807"/>
                  <a:chExt cx="621890" cy="363103"/>
                </a:xfrm>
              </p:grpSpPr>
              <p:cxnSp>
                <p:nvCxnSpPr>
                  <p:cNvPr id="125" name="Прямая со стрелкой 124"/>
                  <p:cNvCxnSpPr/>
                  <p:nvPr/>
                </p:nvCxnSpPr>
                <p:spPr>
                  <a:xfrm>
                    <a:off x="1034940" y="3507910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Прямая со стрелкой 125"/>
                  <p:cNvCxnSpPr/>
                  <p:nvPr/>
                </p:nvCxnSpPr>
                <p:spPr>
                  <a:xfrm>
                    <a:off x="1034940" y="3338871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Прямая со стрелкой 126"/>
                  <p:cNvCxnSpPr/>
                  <p:nvPr/>
                </p:nvCxnSpPr>
                <p:spPr>
                  <a:xfrm>
                    <a:off x="1034940" y="3144807"/>
                    <a:ext cx="62189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TextBox 123"/>
                <p:cNvSpPr txBox="1"/>
                <p:nvPr/>
              </p:nvSpPr>
              <p:spPr>
                <a:xfrm>
                  <a:off x="798228" y="2929677"/>
                  <a:ext cx="7272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i="1" dirty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flow</a:t>
                  </a:r>
                </a:p>
              </p:txBody>
            </p:sp>
          </p:grpSp>
        </p:grpSp>
        <p:sp>
          <p:nvSpPr>
            <p:cNvPr id="145" name="TextBox 144"/>
            <p:cNvSpPr txBox="1"/>
            <p:nvPr/>
          </p:nvSpPr>
          <p:spPr>
            <a:xfrm>
              <a:off x="8095847" y="4090688"/>
              <a:ext cx="37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02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467544" y="2302218"/>
            <a:ext cx="7728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Рисунок 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Схема сверхзвукового течения с препятствием в канале разрядной камеры (а); фотоизображения разряда в неподвижном воздухе (б) и в потоке с наклонной ударной волной (в, число Маха потока 1,33).</a:t>
            </a:r>
            <a:r>
              <a:rPr lang="ru-R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Плотность среды 0.10 кг/м</a:t>
            </a:r>
            <a:r>
              <a:rPr lang="ru-RU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233158" y="4057327"/>
            <a:ext cx="5159662" cy="1770266"/>
            <a:chOff x="1233158" y="4057327"/>
            <a:chExt cx="5159662" cy="1770266"/>
          </a:xfrm>
        </p:grpSpPr>
        <p:grpSp>
          <p:nvGrpSpPr>
            <p:cNvPr id="95" name="Группа 94"/>
            <p:cNvGrpSpPr/>
            <p:nvPr/>
          </p:nvGrpSpPr>
          <p:grpSpPr>
            <a:xfrm>
              <a:off x="1233158" y="4149080"/>
              <a:ext cx="5159662" cy="1678513"/>
              <a:chOff x="1331640" y="332657"/>
              <a:chExt cx="5159662" cy="1678513"/>
            </a:xfrm>
          </p:grpSpPr>
          <p:grpSp>
            <p:nvGrpSpPr>
              <p:cNvPr id="97" name="Группа 96"/>
              <p:cNvGrpSpPr/>
              <p:nvPr/>
            </p:nvGrpSpPr>
            <p:grpSpPr>
              <a:xfrm>
                <a:off x="1331640" y="332657"/>
                <a:ext cx="5076565" cy="1637714"/>
                <a:chOff x="1331640" y="332657"/>
                <a:chExt cx="5076565" cy="1637714"/>
              </a:xfrm>
            </p:grpSpPr>
            <p:pic>
              <p:nvPicPr>
                <p:cNvPr id="102" name="Рисунок 101"/>
                <p:cNvPicPr/>
                <p:nvPr/>
              </p:nvPicPr>
              <p:blipFill rotWithShape="1">
                <a:blip r:embed="rId2"/>
                <a:srcRect r="14153" b="58818"/>
                <a:stretch/>
              </p:blipFill>
              <p:spPr bwMode="auto">
                <a:xfrm>
                  <a:off x="1331640" y="332657"/>
                  <a:ext cx="5076564" cy="1008112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03" name="Рисунок 102"/>
                <p:cNvPicPr/>
                <p:nvPr/>
              </p:nvPicPr>
              <p:blipFill rotWithShape="1">
                <a:blip r:embed="rId2"/>
                <a:srcRect t="74280" r="14153"/>
                <a:stretch/>
              </p:blipFill>
              <p:spPr bwMode="auto">
                <a:xfrm>
                  <a:off x="1331641" y="1340769"/>
                  <a:ext cx="5076564" cy="629602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98" name="TextBox 97"/>
              <p:cNvSpPr txBox="1"/>
              <p:nvPr/>
            </p:nvSpPr>
            <p:spPr>
              <a:xfrm>
                <a:off x="6113368" y="998297"/>
                <a:ext cx="3779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113368" y="1672616"/>
                <a:ext cx="3779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1390" y="4057327"/>
              <a:ext cx="9001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 mm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331640" y="245879"/>
            <a:ext cx="5159662" cy="1765291"/>
            <a:chOff x="1331640" y="245879"/>
            <a:chExt cx="5159662" cy="1765291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1331640" y="332657"/>
              <a:ext cx="5159662" cy="1678513"/>
              <a:chOff x="1331640" y="332657"/>
              <a:chExt cx="5159662" cy="1678513"/>
            </a:xfrm>
          </p:grpSpPr>
          <p:grpSp>
            <p:nvGrpSpPr>
              <p:cNvPr id="81" name="Группа 80"/>
              <p:cNvGrpSpPr/>
              <p:nvPr/>
            </p:nvGrpSpPr>
            <p:grpSpPr>
              <a:xfrm>
                <a:off x="1331640" y="332657"/>
                <a:ext cx="5076565" cy="1637714"/>
                <a:chOff x="1331640" y="332657"/>
                <a:chExt cx="5076565" cy="1637714"/>
              </a:xfrm>
            </p:grpSpPr>
            <p:pic>
              <p:nvPicPr>
                <p:cNvPr id="82" name="Рисунок 81"/>
                <p:cNvPicPr/>
                <p:nvPr/>
              </p:nvPicPr>
              <p:blipFill rotWithShape="1">
                <a:blip r:embed="rId2"/>
                <a:srcRect r="14153" b="58818"/>
                <a:stretch/>
              </p:blipFill>
              <p:spPr bwMode="auto">
                <a:xfrm>
                  <a:off x="1331640" y="332657"/>
                  <a:ext cx="5076564" cy="1008112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3" name="Рисунок 82"/>
                <p:cNvPicPr/>
                <p:nvPr/>
              </p:nvPicPr>
              <p:blipFill rotWithShape="1">
                <a:blip r:embed="rId2"/>
                <a:srcRect t="74280" r="14153"/>
                <a:stretch/>
              </p:blipFill>
              <p:spPr bwMode="auto">
                <a:xfrm>
                  <a:off x="1331641" y="1340769"/>
                  <a:ext cx="5076564" cy="629602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93" name="TextBox 92"/>
              <p:cNvSpPr txBox="1"/>
              <p:nvPr/>
            </p:nvSpPr>
            <p:spPr>
              <a:xfrm>
                <a:off x="6113368" y="1002056"/>
                <a:ext cx="3779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</a:t>
                </a:r>
                <a:endPara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113368" y="1672616"/>
                <a:ext cx="3779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endPara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3431504" y="245879"/>
              <a:ext cx="9001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 </a:t>
              </a:r>
              <a:r>
                <a:rPr lang="ru-RU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мм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7504" y="422108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Рис. 2. Осциллограммы </a:t>
            </a:r>
            <a:r>
              <a:rPr lang="ru-RU" dirty="0"/>
              <a:t>тока </a:t>
            </a:r>
            <a:r>
              <a:rPr lang="ru-RU" dirty="0" smtClean="0"/>
              <a:t>(в) в </a:t>
            </a:r>
            <a:r>
              <a:rPr lang="ru-RU" dirty="0"/>
              <a:t>неподвижном воздухе (1), в однородном потоке (2) и в неоднородных потоках (3,4) с числом Маха 1,55; плотность </a:t>
            </a:r>
            <a:r>
              <a:rPr lang="ru-RU" dirty="0" smtClean="0"/>
              <a:t>0,13 кг/м</a:t>
            </a:r>
            <a:r>
              <a:rPr lang="ru-RU" baseline="30000" dirty="0" smtClean="0"/>
              <a:t>3</a:t>
            </a:r>
            <a:r>
              <a:rPr lang="ru-RU" dirty="0"/>
              <a:t>.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23628" y="728700"/>
            <a:ext cx="5670421" cy="3149907"/>
            <a:chOff x="1208819" y="584684"/>
            <a:chExt cx="5670421" cy="3149907"/>
          </a:xfrm>
        </p:grpSpPr>
        <p:pic>
          <p:nvPicPr>
            <p:cNvPr id="79" name="Picture 2" descr="Figure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4" t="2789" r="8467" b="5150"/>
            <a:stretch>
              <a:fillRect/>
            </a:stretch>
          </p:blipFill>
          <p:spPr bwMode="auto">
            <a:xfrm>
              <a:off x="1439652" y="584684"/>
              <a:ext cx="5439588" cy="296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923928" y="3365259"/>
              <a:ext cx="792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нс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8819" y="1664804"/>
              <a:ext cx="461665" cy="528002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A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9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43508" y="42930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Рис. 2. Осциллограммы </a:t>
            </a:r>
            <a:r>
              <a:rPr lang="ru-RU" dirty="0"/>
              <a:t>тока </a:t>
            </a:r>
            <a:r>
              <a:rPr lang="ru-RU" dirty="0" smtClean="0"/>
              <a:t>(в) в </a:t>
            </a:r>
            <a:r>
              <a:rPr lang="ru-RU" dirty="0"/>
              <a:t>неподвижном воздухе (1), в однородном потоке (2) и в неоднородных потоках (3,4) с числом Маха 1,55; плотность </a:t>
            </a:r>
            <a:r>
              <a:rPr lang="ru-RU" dirty="0" smtClean="0"/>
              <a:t>0,13 кг/м</a:t>
            </a:r>
            <a:r>
              <a:rPr lang="ru-RU" baseline="30000" dirty="0" smtClean="0"/>
              <a:t>3</a:t>
            </a:r>
            <a:r>
              <a:rPr lang="ru-RU" dirty="0"/>
              <a:t>.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08819" y="1052736"/>
            <a:ext cx="5670421" cy="3149907"/>
            <a:chOff x="1208819" y="584684"/>
            <a:chExt cx="5670421" cy="3149907"/>
          </a:xfrm>
        </p:grpSpPr>
        <p:pic>
          <p:nvPicPr>
            <p:cNvPr id="79" name="Picture 2" descr="Figure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4" t="2789" r="8467" b="5150"/>
            <a:stretch>
              <a:fillRect/>
            </a:stretch>
          </p:blipFill>
          <p:spPr bwMode="auto">
            <a:xfrm>
              <a:off x="1439652" y="584684"/>
              <a:ext cx="5439588" cy="296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923928" y="3365259"/>
              <a:ext cx="792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ns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8819" y="1664804"/>
              <a:ext cx="461665" cy="528002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A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1625" y="383062"/>
            <a:ext cx="80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Перевод на английский язык:</a:t>
            </a:r>
            <a:endParaRPr lang="ru-RU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0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" name="Группа 4095"/>
          <p:cNvGrpSpPr/>
          <p:nvPr/>
        </p:nvGrpSpPr>
        <p:grpSpPr>
          <a:xfrm>
            <a:off x="1043608" y="3321281"/>
            <a:ext cx="6204348" cy="2391440"/>
            <a:chOff x="938811" y="860496"/>
            <a:chExt cx="6204348" cy="2391440"/>
          </a:xfrm>
        </p:grpSpPr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159" y="860496"/>
              <a:ext cx="3072000" cy="23040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11" y="872716"/>
              <a:ext cx="3072000" cy="2304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42859" y="919402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I, a</a:t>
              </a:r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ru-RU" sz="1200" dirty="0" smtClean="0"/>
                <a:t>. </a:t>
              </a:r>
              <a:endParaRPr lang="ru-RU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4328" y="872716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I/I</a:t>
              </a:r>
              <a:r>
                <a:rPr lang="el-GR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280 </a:t>
              </a:r>
              <a:r>
                <a:rPr lang="en-US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nm</a:t>
              </a:r>
              <a:r>
                <a:rPr lang="ru-RU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ru-RU" sz="1200" dirty="0" smtClean="0"/>
                <a:t> </a:t>
              </a:r>
              <a:endParaRPr lang="ru-RU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62170" y="2990327"/>
              <a:ext cx="507271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 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nm</a:t>
              </a:r>
              <a:endParaRPr lang="ru-RU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75315" y="2981743"/>
              <a:ext cx="6478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 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nm</a:t>
              </a:r>
              <a:endParaRPr lang="ru-RU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0467" y="2962531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ru-R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1936" y="2946972"/>
              <a:ext cx="355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ru-RU" sz="12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1091211" y="440668"/>
            <a:ext cx="6181089" cy="2402605"/>
            <a:chOff x="938811" y="860496"/>
            <a:chExt cx="6181089" cy="2402605"/>
          </a:xfrm>
        </p:grpSpPr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7900" y="860496"/>
              <a:ext cx="3072000" cy="2304000"/>
            </a:xfrm>
            <a:prstGeom prst="rect">
              <a:avLst/>
            </a:prstGeom>
          </p:spPr>
        </p:pic>
        <p:pic>
          <p:nvPicPr>
            <p:cNvPr id="37" name="Рисунок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11" y="872716"/>
              <a:ext cx="3072000" cy="2304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42859" y="919402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I, </a:t>
              </a:r>
              <a:r>
                <a:rPr lang="ru-RU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отн</a:t>
              </a:r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ед</a:t>
              </a:r>
              <a:r>
                <a:rPr lang="ru-RU" sz="1200" dirty="0" smtClean="0"/>
                <a:t>. </a:t>
              </a:r>
              <a:endParaRPr lang="ru-RU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87552" y="872716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I/I</a:t>
              </a:r>
              <a:r>
                <a:rPr lang="el-GR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ru-RU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280 </a:t>
              </a:r>
              <a:r>
                <a:rPr lang="ru-RU" sz="12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нм</a:t>
              </a:r>
              <a:r>
                <a:rPr lang="ru-RU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ru-RU" sz="1200" dirty="0" smtClean="0"/>
                <a:t> </a:t>
              </a:r>
              <a:endParaRPr lang="ru-RU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44329" y="2978002"/>
              <a:ext cx="567680" cy="264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 </a:t>
              </a:r>
              <a:r>
                <a:rPr lang="ru-RU" sz="11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нм</a:t>
              </a:r>
              <a:endParaRPr lang="ru-RU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94739" y="3001574"/>
              <a:ext cx="580857" cy="26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 </a:t>
              </a:r>
              <a:r>
                <a:rPr lang="ru-RU" sz="11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нм</a:t>
              </a:r>
              <a:endParaRPr lang="ru-RU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30467" y="2962531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endParaRPr lang="ru-RU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75932" y="2946972"/>
              <a:ext cx="1259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</a:t>
              </a:r>
              <a:endParaRPr lang="ru-RU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51520" y="6054251"/>
                <a:ext cx="8660585" cy="73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рис. 2. Спектры излучения разряда  в потоке (1) и в неподвижном </a:t>
                </a:r>
                <a:r>
                  <a:rPr lang="ru-RU" dirty="0"/>
                  <a:t>воздухе </a:t>
                </a:r>
                <a:r>
                  <a:rPr lang="ru-RU" dirty="0" smtClean="0"/>
                  <a:t>(2) (плотность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=0,10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кг</m:t>
                        </m:r>
                      </m:num>
                      <m:den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 smtClean="0"/>
                  <a:t>). </a:t>
                </a:r>
                <a:r>
                  <a:rPr lang="ru-RU" dirty="0"/>
                  <a:t>Число Маха </a:t>
                </a:r>
                <a:r>
                  <a:rPr lang="ru-RU" dirty="0" smtClean="0"/>
                  <a:t>потока 1.37 (</a:t>
                </a:r>
                <a:r>
                  <a:rPr lang="en-US" dirty="0" smtClean="0"/>
                  <a:t>M</a:t>
                </a:r>
                <a:r>
                  <a:rPr lang="ru-RU" dirty="0" smtClean="0"/>
                  <a:t>=3,1).</a:t>
                </a:r>
                <a:endParaRPr lang="ru-R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054251"/>
                <a:ext cx="8660585" cy="734688"/>
              </a:xfrm>
              <a:prstGeom prst="rect">
                <a:avLst/>
              </a:prstGeom>
              <a:blipFill rotWithShape="0">
                <a:blip r:embed="rId4"/>
                <a:stretch>
                  <a:fillRect t="-4132" b="-4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050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284</Words>
  <Application>Microsoft Office PowerPoint</Application>
  <PresentationFormat>Экран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ulanich</dc:creator>
  <cp:lastModifiedBy>Irina</cp:lastModifiedBy>
  <cp:revision>125</cp:revision>
  <dcterms:created xsi:type="dcterms:W3CDTF">2019-03-11T16:54:28Z</dcterms:created>
  <dcterms:modified xsi:type="dcterms:W3CDTF">2020-02-27T11:41:52Z</dcterms:modified>
</cp:coreProperties>
</file>