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9" y="1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5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983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Актуальность применения поверхностных разрядов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9153" y="2503997"/>
            <a:ext cx="6117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течения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горения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9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Диагностика параметров плазмы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параметров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аппаратурой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06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Экспериментальная установка</a:t>
            </a:r>
            <a:endParaRPr lang="ru-RU" sz="32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10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Экспериментальная установка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5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Регистрация эмиссионных спектров</a:t>
            </a:r>
            <a:endParaRPr lang="ru-RU" sz="32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Схема течения в разрядной камере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Оборудование 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осциллограф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изображения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2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192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Павел Уланов</cp:lastModifiedBy>
  <cp:revision>10</cp:revision>
  <dcterms:created xsi:type="dcterms:W3CDTF">2020-09-09T17:33:19Z</dcterms:created>
  <dcterms:modified xsi:type="dcterms:W3CDTF">2020-09-09T20:56:31Z</dcterms:modified>
</cp:coreProperties>
</file>