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7F47-EC01-4058-8F52-BEC76389134B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404F-CC68-447D-AD94-84A4259EA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46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7F47-EC01-4058-8F52-BEC76389134B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404F-CC68-447D-AD94-84A4259EA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66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7F47-EC01-4058-8F52-BEC76389134B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404F-CC68-447D-AD94-84A4259EA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37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7F47-EC01-4058-8F52-BEC76389134B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404F-CC68-447D-AD94-84A4259EA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24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7F47-EC01-4058-8F52-BEC76389134B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404F-CC68-447D-AD94-84A4259EA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92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7F47-EC01-4058-8F52-BEC76389134B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404F-CC68-447D-AD94-84A4259EA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28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7F47-EC01-4058-8F52-BEC76389134B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404F-CC68-447D-AD94-84A4259EA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5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7F47-EC01-4058-8F52-BEC76389134B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404F-CC68-447D-AD94-84A4259EA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81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7F47-EC01-4058-8F52-BEC76389134B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404F-CC68-447D-AD94-84A4259EA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5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7F47-EC01-4058-8F52-BEC76389134B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404F-CC68-447D-AD94-84A4259EA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3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7F47-EC01-4058-8F52-BEC76389134B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404F-CC68-447D-AD94-84A4259EA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78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27F47-EC01-4058-8F52-BEC76389134B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3404F-CC68-447D-AD94-84A4259EA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61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Группа 53"/>
          <p:cNvGrpSpPr/>
          <p:nvPr/>
        </p:nvGrpSpPr>
        <p:grpSpPr>
          <a:xfrm>
            <a:off x="697632" y="0"/>
            <a:ext cx="10058400" cy="6634370"/>
            <a:chOff x="697632" y="0"/>
            <a:chExt cx="10058400" cy="6634370"/>
          </a:xfrm>
        </p:grpSpPr>
        <p:grpSp>
          <p:nvGrpSpPr>
            <p:cNvPr id="46" name="Группа 45"/>
            <p:cNvGrpSpPr/>
            <p:nvPr/>
          </p:nvGrpSpPr>
          <p:grpSpPr>
            <a:xfrm>
              <a:off x="697632" y="0"/>
              <a:ext cx="10058400" cy="6634370"/>
              <a:chOff x="697632" y="0"/>
              <a:chExt cx="10058400" cy="6634370"/>
            </a:xfrm>
          </p:grpSpPr>
          <p:grpSp>
            <p:nvGrpSpPr>
              <p:cNvPr id="35" name="Группа 34"/>
              <p:cNvGrpSpPr/>
              <p:nvPr/>
            </p:nvGrpSpPr>
            <p:grpSpPr>
              <a:xfrm>
                <a:off x="697632" y="0"/>
                <a:ext cx="10058400" cy="6634370"/>
                <a:chOff x="697632" y="0"/>
                <a:chExt cx="10058400" cy="6634370"/>
              </a:xfrm>
            </p:grpSpPr>
            <p:pic>
              <p:nvPicPr>
                <p:cNvPr id="4" name="Рисунок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7632" y="233570"/>
                  <a:ext cx="10058400" cy="6400800"/>
                </a:xfrm>
                <a:prstGeom prst="rect">
                  <a:avLst/>
                </a:prstGeom>
              </p:spPr>
            </p:pic>
            <p:cxnSp>
              <p:nvCxnSpPr>
                <p:cNvPr id="6" name="Прямая соединительная линия 5"/>
                <p:cNvCxnSpPr/>
                <p:nvPr/>
              </p:nvCxnSpPr>
              <p:spPr>
                <a:xfrm>
                  <a:off x="4855265" y="4109830"/>
                  <a:ext cx="0" cy="212697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 rot="16200000">
                  <a:off x="4345885" y="3485034"/>
                  <a:ext cx="101876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900" dirty="0" smtClean="0"/>
                    <a:t>4667,3</a:t>
                  </a:r>
                  <a:r>
                    <a:rPr lang="en-US" sz="900" dirty="0" smtClean="0"/>
                    <a:t> (0</a:t>
                  </a:r>
                  <a:r>
                    <a:rPr lang="en-US" sz="900" dirty="0" smtClean="0"/>
                    <a:t> → </a:t>
                  </a:r>
                  <a:r>
                    <a:rPr lang="en-US" sz="900" dirty="0" smtClean="0"/>
                    <a:t>5)</a:t>
                  </a:r>
                  <a:endParaRPr lang="ru-RU" sz="900" dirty="0"/>
                </a:p>
              </p:txBody>
            </p:sp>
            <p:cxnSp>
              <p:nvCxnSpPr>
                <p:cNvPr id="9" name="Прямая соединительная линия 8"/>
                <p:cNvCxnSpPr/>
                <p:nvPr/>
              </p:nvCxnSpPr>
              <p:spPr>
                <a:xfrm>
                  <a:off x="4446104" y="4109830"/>
                  <a:ext cx="0" cy="212697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 rot="16200000">
                  <a:off x="3956602" y="3564547"/>
                  <a:ext cx="9790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/>
                    <a:t>4343,6 (0-</a:t>
                  </a:r>
                  <a:r>
                    <a:rPr lang="en-US" sz="900" dirty="0" smtClean="0"/>
                    <a:t>→ </a:t>
                  </a:r>
                  <a:r>
                    <a:rPr lang="en-US" sz="900" dirty="0" smtClean="0"/>
                    <a:t>4)</a:t>
                  </a:r>
                  <a:endParaRPr lang="ru-RU" sz="900" dirty="0"/>
                </a:p>
              </p:txBody>
            </p:sp>
            <p:cxnSp>
              <p:nvCxnSpPr>
                <p:cNvPr id="11" name="Прямая соединительная линия 10"/>
                <p:cNvCxnSpPr/>
                <p:nvPr/>
              </p:nvCxnSpPr>
              <p:spPr>
                <a:xfrm>
                  <a:off x="4051851" y="4109830"/>
                  <a:ext cx="0" cy="212697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3683679" y="3624181"/>
                  <a:ext cx="854764" cy="235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/>
                    <a:t>4059,4 (0→3)</a:t>
                  </a:r>
                  <a:endParaRPr lang="ru-RU" sz="900" dirty="0"/>
                </a:p>
              </p:txBody>
            </p:sp>
            <p:cxnSp>
              <p:nvCxnSpPr>
                <p:cNvPr id="14" name="Прямая соединительная линия 13"/>
                <p:cNvCxnSpPr/>
                <p:nvPr/>
              </p:nvCxnSpPr>
              <p:spPr>
                <a:xfrm>
                  <a:off x="3968310" y="4109830"/>
                  <a:ext cx="0" cy="212697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 rot="16200000">
                  <a:off x="3576438" y="3624180"/>
                  <a:ext cx="854764" cy="235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/>
                    <a:t>3998,4 (1→</a:t>
                  </a:r>
                  <a:r>
                    <a:rPr lang="en-US" sz="900" dirty="0"/>
                    <a:t>4</a:t>
                  </a:r>
                  <a:r>
                    <a:rPr lang="en-US" sz="900" dirty="0" smtClean="0"/>
                    <a:t>)</a:t>
                  </a:r>
                  <a:endParaRPr lang="ru-RU" sz="900" dirty="0"/>
                </a:p>
              </p:txBody>
            </p:sp>
            <p:cxnSp>
              <p:nvCxnSpPr>
                <p:cNvPr id="16" name="Прямая соединительная линия 15"/>
                <p:cNvCxnSpPr/>
                <p:nvPr/>
              </p:nvCxnSpPr>
              <p:spPr>
                <a:xfrm>
                  <a:off x="3911696" y="4109830"/>
                  <a:ext cx="0" cy="212697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 rot="16200000">
                  <a:off x="3465324" y="3658968"/>
                  <a:ext cx="854764" cy="235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/>
                    <a:t>3943 (2→5)</a:t>
                  </a:r>
                  <a:endParaRPr lang="ru-RU" sz="900" dirty="0"/>
                </a:p>
              </p:txBody>
            </p:sp>
            <p:cxnSp>
              <p:nvCxnSpPr>
                <p:cNvPr id="18" name="Прямая соединительная линия 17"/>
                <p:cNvCxnSpPr/>
                <p:nvPr/>
              </p:nvCxnSpPr>
              <p:spPr>
                <a:xfrm flipH="1">
                  <a:off x="3695700" y="3349486"/>
                  <a:ext cx="6626" cy="288731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 rot="16200000">
                  <a:off x="3279115" y="2809171"/>
                  <a:ext cx="854764" cy="235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/>
                    <a:t>3804,9 (0→</a:t>
                  </a:r>
                  <a:r>
                    <a:rPr lang="en-US" sz="900" dirty="0"/>
                    <a:t>2</a:t>
                  </a:r>
                  <a:r>
                    <a:rPr lang="en-US" sz="900" dirty="0" smtClean="0"/>
                    <a:t>)</a:t>
                  </a:r>
                  <a:endParaRPr lang="ru-RU" sz="900" dirty="0"/>
                </a:p>
              </p:txBody>
            </p:sp>
            <p:cxnSp>
              <p:nvCxnSpPr>
                <p:cNvPr id="21" name="Прямая соединительная линия 20"/>
                <p:cNvCxnSpPr/>
                <p:nvPr/>
              </p:nvCxnSpPr>
              <p:spPr>
                <a:xfrm>
                  <a:off x="3643991" y="4109830"/>
                  <a:ext cx="0" cy="212697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 rot="16200000">
                  <a:off x="3209780" y="3624180"/>
                  <a:ext cx="854764" cy="235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/>
                    <a:t>3755,4 (1→3)</a:t>
                  </a:r>
                  <a:endParaRPr lang="ru-RU" sz="900" dirty="0"/>
                </a:p>
              </p:txBody>
            </p:sp>
            <p:cxnSp>
              <p:nvCxnSpPr>
                <p:cNvPr id="24" name="Прямая соединительная линия 23"/>
                <p:cNvCxnSpPr/>
                <p:nvPr/>
              </p:nvCxnSpPr>
              <p:spPr>
                <a:xfrm>
                  <a:off x="3392557" y="1237422"/>
                  <a:ext cx="0" cy="49993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 rot="16200000">
                  <a:off x="2965175" y="709530"/>
                  <a:ext cx="854764" cy="235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/>
                    <a:t>3576,9 (0→1)</a:t>
                  </a:r>
                  <a:endParaRPr lang="ru-RU" sz="900" dirty="0"/>
                </a:p>
              </p:txBody>
            </p:sp>
            <p:cxnSp>
              <p:nvCxnSpPr>
                <p:cNvPr id="27" name="Прямая соединительная линия 26"/>
                <p:cNvCxnSpPr/>
                <p:nvPr/>
              </p:nvCxnSpPr>
              <p:spPr>
                <a:xfrm>
                  <a:off x="3117575" y="790161"/>
                  <a:ext cx="0" cy="544664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 rot="16200000">
                  <a:off x="2690193" y="309481"/>
                  <a:ext cx="854764" cy="235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/>
                    <a:t>3371,3 (0→0)</a:t>
                  </a:r>
                  <a:endParaRPr lang="ru-RU" sz="900" dirty="0"/>
                </a:p>
              </p:txBody>
            </p:sp>
            <p:cxnSp>
              <p:nvCxnSpPr>
                <p:cNvPr id="30" name="Прямая соединительная линия 29"/>
                <p:cNvCxnSpPr/>
                <p:nvPr/>
              </p:nvCxnSpPr>
              <p:spPr>
                <a:xfrm>
                  <a:off x="2993048" y="4109830"/>
                  <a:ext cx="0" cy="212697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 rot="16200000">
                  <a:off x="2564011" y="3624179"/>
                  <a:ext cx="854764" cy="235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/>
                    <a:t>3285,3 (3→3)</a:t>
                  </a:r>
                  <a:endParaRPr lang="ru-RU" sz="900" dirty="0"/>
                </a:p>
              </p:txBody>
            </p:sp>
            <p:cxnSp>
              <p:nvCxnSpPr>
                <p:cNvPr id="32" name="Прямая соединительная линия 31"/>
                <p:cNvCxnSpPr/>
                <p:nvPr/>
              </p:nvCxnSpPr>
              <p:spPr>
                <a:xfrm>
                  <a:off x="2821057" y="2927071"/>
                  <a:ext cx="0" cy="330973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 rot="16200000">
                  <a:off x="2392130" y="2411604"/>
                  <a:ext cx="854764" cy="235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/>
                    <a:t>3159,3 (1→</a:t>
                  </a:r>
                  <a:r>
                    <a:rPr lang="en-US" sz="900" dirty="0"/>
                    <a:t>0</a:t>
                  </a:r>
                  <a:r>
                    <a:rPr lang="en-US" sz="900" dirty="0" smtClean="0"/>
                    <a:t>)</a:t>
                  </a:r>
                  <a:endParaRPr lang="ru-RU" sz="900" dirty="0"/>
                </a:p>
              </p:txBody>
            </p:sp>
          </p:grpSp>
          <p:cxnSp>
            <p:nvCxnSpPr>
              <p:cNvPr id="36" name="Прямая соединительная линия 35"/>
              <p:cNvCxnSpPr/>
              <p:nvPr/>
            </p:nvCxnSpPr>
            <p:spPr>
              <a:xfrm>
                <a:off x="2562639" y="4109830"/>
                <a:ext cx="0" cy="212697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 rot="16200000">
                <a:off x="2138283" y="3649027"/>
                <a:ext cx="854764" cy="235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2976,8 (2→</a:t>
                </a:r>
                <a:r>
                  <a:rPr lang="en-US" sz="900" dirty="0"/>
                  <a:t>0</a:t>
                </a:r>
                <a:r>
                  <a:rPr lang="en-US" sz="900" dirty="0" smtClean="0"/>
                  <a:t>)</a:t>
                </a:r>
                <a:endParaRPr lang="ru-RU" sz="900" dirty="0"/>
              </a:p>
            </p:txBody>
          </p:sp>
          <p:cxnSp>
            <p:nvCxnSpPr>
              <p:cNvPr id="38" name="Прямая соединительная линия 37"/>
              <p:cNvCxnSpPr/>
              <p:nvPr/>
            </p:nvCxnSpPr>
            <p:spPr>
              <a:xfrm>
                <a:off x="4746475" y="4109830"/>
                <a:ext cx="0" cy="212697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 rot="16200000">
                <a:off x="4319093" y="3624178"/>
                <a:ext cx="854764" cy="235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900" dirty="0" smtClean="0"/>
                  <a:t>4574б4</a:t>
                </a:r>
                <a:r>
                  <a:rPr lang="en-US" sz="900" dirty="0" smtClean="0"/>
                  <a:t> (</a:t>
                </a:r>
                <a:r>
                  <a:rPr lang="ru-RU" sz="900" dirty="0" smtClean="0"/>
                  <a:t>1</a:t>
                </a:r>
                <a:r>
                  <a:rPr lang="en-US" sz="900" dirty="0" smtClean="0"/>
                  <a:t>→</a:t>
                </a:r>
                <a:r>
                  <a:rPr lang="ru-RU" sz="900" dirty="0" smtClean="0"/>
                  <a:t>6</a:t>
                </a:r>
                <a:r>
                  <a:rPr lang="en-US" sz="900" dirty="0" smtClean="0"/>
                  <a:t>)</a:t>
                </a:r>
                <a:endParaRPr lang="ru-RU" sz="900" dirty="0"/>
              </a:p>
            </p:txBody>
          </p:sp>
          <p:cxnSp>
            <p:nvCxnSpPr>
              <p:cNvPr id="40" name="Прямая соединительная линия 39"/>
              <p:cNvCxnSpPr/>
              <p:nvPr/>
            </p:nvCxnSpPr>
            <p:spPr>
              <a:xfrm>
                <a:off x="5366014" y="4109830"/>
                <a:ext cx="0" cy="212697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 rot="16200000">
                <a:off x="4817390" y="3519819"/>
                <a:ext cx="108833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900" dirty="0" smtClean="0"/>
                  <a:t>5030</a:t>
                </a:r>
                <a:r>
                  <a:rPr lang="en-US" sz="900" dirty="0" smtClean="0"/>
                  <a:t>,8 (12→</a:t>
                </a:r>
                <a:r>
                  <a:rPr lang="ru-RU" sz="900" dirty="0" smtClean="0"/>
                  <a:t>6</a:t>
                </a:r>
                <a:r>
                  <a:rPr lang="en-US" sz="900" dirty="0" smtClean="0"/>
                  <a:t>)</a:t>
                </a:r>
                <a:endParaRPr lang="ru-RU" sz="900" dirty="0"/>
              </a:p>
            </p:txBody>
          </p:sp>
          <p:cxnSp>
            <p:nvCxnSpPr>
              <p:cNvPr id="42" name="Прямая соединительная линия 41"/>
              <p:cNvCxnSpPr/>
              <p:nvPr/>
            </p:nvCxnSpPr>
            <p:spPr>
              <a:xfrm>
                <a:off x="5253306" y="4109830"/>
                <a:ext cx="0" cy="212697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 rot="16200000">
                <a:off x="4687013" y="3519818"/>
                <a:ext cx="108833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4976,4 (4→11)</a:t>
                </a:r>
                <a:endParaRPr lang="ru-RU" sz="900" dirty="0"/>
              </a:p>
            </p:txBody>
          </p:sp>
          <p:cxnSp>
            <p:nvCxnSpPr>
              <p:cNvPr id="44" name="Прямая соединительная линия 43"/>
              <p:cNvCxnSpPr/>
              <p:nvPr/>
            </p:nvCxnSpPr>
            <p:spPr>
              <a:xfrm>
                <a:off x="6576931" y="4109830"/>
                <a:ext cx="0" cy="212697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 rot="16200000">
                <a:off x="6038671" y="3485033"/>
                <a:ext cx="108833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5906 (9→</a:t>
                </a:r>
                <a:r>
                  <a:rPr lang="en-US" sz="900" dirty="0"/>
                  <a:t>5</a:t>
                </a:r>
                <a:r>
                  <a:rPr lang="en-US" sz="900" dirty="0" smtClean="0"/>
                  <a:t>)</a:t>
                </a:r>
                <a:endParaRPr lang="ru-RU" sz="900" dirty="0"/>
              </a:p>
            </p:txBody>
          </p:sp>
        </p:grpSp>
        <p:cxnSp>
          <p:nvCxnSpPr>
            <p:cNvPr id="48" name="Прямая соединительная линия 47"/>
            <p:cNvCxnSpPr/>
            <p:nvPr/>
          </p:nvCxnSpPr>
          <p:spPr>
            <a:xfrm>
              <a:off x="7603435" y="521804"/>
              <a:ext cx="815008" cy="49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>
              <a:off x="7603435" y="790161"/>
              <a:ext cx="815008" cy="49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8615570" y="321749"/>
              <a:ext cx="1711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 smtClean="0"/>
                <a:t>Первая положительная система азота</a:t>
              </a:r>
              <a:endParaRPr lang="ru-RU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615570" y="627375"/>
              <a:ext cx="1656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 smtClean="0"/>
                <a:t>Вторая положительная система азота</a:t>
              </a:r>
              <a:endParaRPr lang="ru-RU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06916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105</Words>
  <Application>Microsoft Office PowerPoint</Application>
  <PresentationFormat>Широкоэкранный</PresentationFormat>
  <Paragraphs>18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Уланов</dc:creator>
  <cp:lastModifiedBy>Павел Уланов</cp:lastModifiedBy>
  <cp:revision>6</cp:revision>
  <dcterms:created xsi:type="dcterms:W3CDTF">2020-10-17T07:13:34Z</dcterms:created>
  <dcterms:modified xsi:type="dcterms:W3CDTF">2020-10-17T08:07:54Z</dcterms:modified>
</cp:coreProperties>
</file>