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9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1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5FFD-8C98-40B4-96AC-40B31ECB5B8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5FF2-3B57-4933-9782-65C21CA7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51"/>
            <a:ext cx="11948746" cy="6416666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339253" y="527539"/>
            <a:ext cx="307731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5777" y="342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16668" y="527538"/>
            <a:ext cx="307731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399" y="3428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Hb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604846" y="1776046"/>
            <a:ext cx="193431" cy="97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946" y="14242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l-GR" dirty="0" smtClean="0"/>
              <a:t>ϒ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548194" y="3921341"/>
            <a:ext cx="307731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4717" y="36605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067299" y="3660531"/>
            <a:ext cx="189035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399" y="337384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</a:t>
            </a:r>
            <a:r>
              <a:rPr lang="en-US" dirty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499588" y="527538"/>
            <a:ext cx="218342" cy="4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8759" y="2109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87712" y="4571972"/>
            <a:ext cx="1019905" cy="7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989276" y="4571972"/>
            <a:ext cx="218341" cy="96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207617" y="4571972"/>
            <a:ext cx="265237" cy="96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2840" y="42319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09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Скворцова</dc:creator>
  <cp:lastModifiedBy>Наталья Скворцова</cp:lastModifiedBy>
  <cp:revision>3</cp:revision>
  <dcterms:created xsi:type="dcterms:W3CDTF">2020-02-12T08:19:37Z</dcterms:created>
  <dcterms:modified xsi:type="dcterms:W3CDTF">2020-02-12T08:40:20Z</dcterms:modified>
</cp:coreProperties>
</file>