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7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73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16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643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39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94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33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90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9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76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5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3E8E-80A9-4402-997C-B7F06C1CC935}" type="datetimeFigureOut">
              <a:rPr lang="tr-TR" smtClean="0"/>
              <a:t>13.11.2017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F0B4-93FB-4636-AB56-5D5727B503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70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2PAmJKvup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3868" y="394392"/>
            <a:ext cx="8772157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814365">
              <a:spcAft>
                <a:spcPct val="0"/>
              </a:spcAft>
            </a:pPr>
            <a:r>
              <a:rPr lang="en-US" sz="3200" b="1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Mesaj</a:t>
            </a:r>
            <a:r>
              <a:rPr lang="en-US" sz="3200" b="1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Bir</a:t>
            </a:r>
            <a:r>
              <a:rPr lang="en-US" sz="3200" b="1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Ağdan</a:t>
            </a:r>
            <a:r>
              <a:rPr lang="en-US" sz="3200" b="1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Geçiyor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663700"/>
            <a:ext cx="6414136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80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838200"/>
          </a:xfrm>
        </p:spPr>
        <p:txBody>
          <a:bodyPr>
            <a:normAutofit/>
          </a:bodyPr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Mesaj</a:t>
            </a:r>
            <a:r>
              <a:rPr lang="en-US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Bir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Ağdan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Geçiyor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86" y="1418671"/>
            <a:ext cx="6540914" cy="482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09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838200"/>
          </a:xfrm>
        </p:spPr>
        <p:txBody>
          <a:bodyPr>
            <a:normAutofit/>
          </a:bodyPr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Mesaj</a:t>
            </a:r>
            <a:r>
              <a:rPr lang="en-US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Bir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Ağdan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Geçiyor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627187"/>
            <a:ext cx="6426200" cy="472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838200"/>
          </a:xfrm>
        </p:spPr>
        <p:txBody>
          <a:bodyPr>
            <a:normAutofit/>
          </a:bodyPr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Verileri</a:t>
            </a:r>
            <a:r>
              <a:rPr lang="en-US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Son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Cihaza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Ulaştırma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376363"/>
            <a:ext cx="6083598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4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838200"/>
          </a:xfrm>
        </p:spPr>
        <p:txBody>
          <a:bodyPr>
            <a:normAutofit/>
          </a:bodyPr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Verileri</a:t>
            </a:r>
            <a:r>
              <a:rPr lang="en-US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Ağlar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Arasında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Aktarma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362074"/>
            <a:ext cx="6263639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7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838200"/>
          </a:xfrm>
        </p:spPr>
        <p:txBody>
          <a:bodyPr>
            <a:normAutofit/>
          </a:bodyPr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Verileri</a:t>
            </a:r>
            <a:r>
              <a:rPr lang="en-US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Doğru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Uygulamaya</a:t>
            </a:r>
            <a:r>
              <a:rPr lang="en-US" sz="3200" b="1" i="0" dirty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en-US" sz="3200" b="1" i="0" dirty="0" err="1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Ulaştırma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439863"/>
            <a:ext cx="7572171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6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Özet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225809" y="1310902"/>
            <a:ext cx="8733677" cy="492640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tr-TR" sz="2400" b="0" i="0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Uygulamalar, kullanıcının etkileşime girdiği ve kullanıcının isteği üzerine veri aktarım sürecini başlayan bilgisayar programlarıdır.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tr-TR" sz="2400" b="0" i="0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Hizmetler, uygulama katmanı ve ağ oluşturma modelinin alt katmanları arasında bağlantı sağlayan arka plan programlarıdır.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tr-TR" sz="2400" b="0" i="0" dirty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Protokoller, belirli bir cihazda çalışan hizmetlerin çok farklı ağ cihazlarından veri alıp göndermesini sağlayan, üzerinde anlaşılan bir protokol ve süreç yapısı sağlar.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722" y="1580290"/>
            <a:ext cx="5065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https://www.youtube.com/watch?v=w2PAmJKvupk</a:t>
            </a:r>
            <a:endParaRPr lang="tr-TR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838200"/>
          </a:xfrm>
        </p:spPr>
        <p:txBody>
          <a:bodyPr>
            <a:normAutofit/>
          </a:bodyPr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Veri</a:t>
            </a:r>
            <a:r>
              <a:rPr lang="tr-TR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nin</a:t>
            </a:r>
            <a:r>
              <a:rPr lang="tr-T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ağda </a:t>
            </a:r>
            <a:r>
              <a:rPr lang="tr-TR" sz="3200" b="1" i="0" dirty="0" err="1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ilermesi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5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Mesaj Bir Ağdan Geçiyor</vt:lpstr>
      <vt:lpstr>Mesaj Bir Ağdan Geçiyor</vt:lpstr>
      <vt:lpstr>Verileri Son Cihaza Ulaştırma</vt:lpstr>
      <vt:lpstr>Verileri Ağlar Arasında Aktarma</vt:lpstr>
      <vt:lpstr>Verileri Doğru Uygulamaya Ulaştırma</vt:lpstr>
      <vt:lpstr>Özet</vt:lpstr>
      <vt:lpstr>Verinin ağda ilermesi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Ulas Karatas</dc:creator>
  <cp:lastModifiedBy>Ulas Karatas</cp:lastModifiedBy>
  <cp:revision>3</cp:revision>
  <dcterms:created xsi:type="dcterms:W3CDTF">2017-11-13T05:05:21Z</dcterms:created>
  <dcterms:modified xsi:type="dcterms:W3CDTF">2017-11-13T11:26:42Z</dcterms:modified>
</cp:coreProperties>
</file>