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F8A49-2F24-4D03-823E-5924E1887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Implementación DE SEÑALES PWM EN FPGA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9A5960-EF8A-4C23-8A5E-3EC48C97E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A" dirty="0"/>
              <a:t>Yarelis rodríguez</a:t>
            </a:r>
          </a:p>
          <a:p>
            <a:r>
              <a:rPr lang="es-PA" dirty="0" err="1"/>
              <a:t>Victor</a:t>
            </a:r>
            <a:r>
              <a:rPr lang="es-PA" dirty="0"/>
              <a:t> Santamaria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12512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B32D5-1E80-4DA2-995D-89939D236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8" y="1041237"/>
            <a:ext cx="2661081" cy="4933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PA" dirty="0"/>
              <a:t>Una señal de modulación de ancho de pulso (PWM) es un método para generar una señal analógica utilizando una fuente digital.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dirty="0"/>
              <a:t>Consta de dos componentes principales: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A" dirty="0"/>
              <a:t>Ciclo de trabajo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A" dirty="0"/>
              <a:t>Frecuencia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A86849-083F-4FAB-A7BF-339C78FD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2" y="1248329"/>
            <a:ext cx="8791365" cy="436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1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31475-9EE1-428D-99CE-73EE133D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23" y="1520631"/>
            <a:ext cx="3300273" cy="30247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PA" dirty="0"/>
              <a:t>El </a:t>
            </a:r>
            <a:r>
              <a:rPr lang="es-PA" u="sng" dirty="0"/>
              <a:t>ciclo de trabajo </a:t>
            </a:r>
            <a:r>
              <a:rPr lang="es-PA" dirty="0"/>
              <a:t>describe la cantidad de tiempo total que se tarda en completar un ciclo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dirty="0"/>
              <a:t>La </a:t>
            </a:r>
            <a:r>
              <a:rPr lang="es-PA" u="sng" dirty="0"/>
              <a:t>frecuencia</a:t>
            </a:r>
            <a:r>
              <a:rPr lang="es-PA" dirty="0"/>
              <a:t> determina que tan rápido el </a:t>
            </a:r>
            <a:r>
              <a:rPr lang="es-PA" dirty="0" err="1"/>
              <a:t>pwm</a:t>
            </a:r>
            <a:r>
              <a:rPr lang="es-PA" dirty="0"/>
              <a:t> completa un ciclo de trabajo (1000 Hz = 1000 ciclos por segundo), es decir que tan rápido cambia entre los estados HIGH y LOW.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D2CF13B-0B9C-4F55-81C6-63D77F73DA25}"/>
              </a:ext>
            </a:extLst>
          </p:cNvPr>
          <p:cNvSpPr txBox="1">
            <a:spLocks/>
          </p:cNvSpPr>
          <p:nvPr/>
        </p:nvSpPr>
        <p:spPr>
          <a:xfrm>
            <a:off x="5268157" y="1424457"/>
            <a:ext cx="3300273" cy="3024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s-PA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3C791E4-A6B0-437F-A887-C95C63E5F0F2}"/>
              </a:ext>
            </a:extLst>
          </p:cNvPr>
          <p:cNvSpPr txBox="1">
            <a:spLocks/>
          </p:cNvSpPr>
          <p:nvPr/>
        </p:nvSpPr>
        <p:spPr>
          <a:xfrm>
            <a:off x="7529402" y="1593133"/>
            <a:ext cx="3300273" cy="3024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PA" dirty="0"/>
              <a:t>Al apagar y encender una señal digital con una velocidad suficientemente rápida, y con un ciclo de trabajo, la salida parecerá comportarse como una señal analógica de voltaje constante cuando se suministra energía a los diferentes dispositivos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F50EEE-0887-44E5-8D02-DAEAE0B10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15" b="8478"/>
          <a:stretch/>
        </p:blipFill>
        <p:spPr>
          <a:xfrm>
            <a:off x="4170683" y="1246903"/>
            <a:ext cx="3165231" cy="46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8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231F87-0B92-45A8-BFA5-6057DDF69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39" y="552964"/>
            <a:ext cx="4676312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PA" dirty="0"/>
              <a:t>Las señales PWM se utilizan para una amplia variedad de aplicaciones de 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dirty="0"/>
              <a:t>Su uso principal es para controlar motores DC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A" dirty="0"/>
              <a:t>Otras aplicaciones de control pueden ser: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A" dirty="0"/>
              <a:t>Válvulas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A" dirty="0"/>
              <a:t>Bombas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A" dirty="0"/>
              <a:t>Sistemas hidráulicos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PA" dirty="0"/>
              <a:t>ETC</a:t>
            </a:r>
          </a:p>
          <a:p>
            <a:endParaRPr lang="es-PA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AEADBF-AF8A-4E06-9BE9-10D0EB9B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76" y="3710585"/>
            <a:ext cx="5238750" cy="2781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690FF6-930A-48F9-BAFB-A2A281434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50" y="366115"/>
            <a:ext cx="41338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3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6EB5B-B8AD-494A-AED1-9848EC79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Diagrama de bloques/esquemático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FAA9E-FA78-42CC-B11F-7050B4F31EFC}"/>
              </a:ext>
            </a:extLst>
          </p:cNvPr>
          <p:cNvPicPr/>
          <p:nvPr/>
        </p:nvPicPr>
        <p:blipFill rotWithShape="1">
          <a:blip r:embed="rId2"/>
          <a:srcRect l="3922" t="16128" r="10621" b="13931"/>
          <a:stretch/>
        </p:blipFill>
        <p:spPr>
          <a:xfrm>
            <a:off x="1127464" y="1855433"/>
            <a:ext cx="10131425" cy="48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9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7462B-8C2D-4ED2-BF95-1BB354A46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Programación (</a:t>
            </a:r>
            <a:r>
              <a:rPr lang="es-PA" dirty="0" err="1"/>
              <a:t>VERIlOG</a:t>
            </a:r>
            <a:r>
              <a:rPr lang="es-PA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95AFAD-ED17-44AF-B1EE-EE7EB897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97" t="25369" r="43453" b="31821"/>
          <a:stretch/>
        </p:blipFill>
        <p:spPr>
          <a:xfrm>
            <a:off x="274319" y="1796321"/>
            <a:ext cx="3358896" cy="42458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5C2823-7C25-4C8B-B122-9E8AB440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79" y="1895249"/>
            <a:ext cx="7948360" cy="12477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EB36E4-F0FC-4D43-B848-FA9E4475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880" y="3607711"/>
            <a:ext cx="7948359" cy="16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3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83</TotalTime>
  <Words>178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Implementación DE SEÑALES PWM EN FPGA</vt:lpstr>
      <vt:lpstr>Presentación de PowerPoint</vt:lpstr>
      <vt:lpstr>Presentación de PowerPoint</vt:lpstr>
      <vt:lpstr>Presentación de PowerPoint</vt:lpstr>
      <vt:lpstr>Diagrama de bloques/esquemático</vt:lpstr>
      <vt:lpstr>Programación (VERIlOG)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SEÑALES PWM EN FPGA</dc:title>
  <dc:creator>Victor Santamaría</dc:creator>
  <cp:lastModifiedBy>Victor Santamaría</cp:lastModifiedBy>
  <cp:revision>6</cp:revision>
  <dcterms:created xsi:type="dcterms:W3CDTF">2019-04-15T18:30:12Z</dcterms:created>
  <dcterms:modified xsi:type="dcterms:W3CDTF">2019-04-17T01:45:09Z</dcterms:modified>
</cp:coreProperties>
</file>