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 smtClean="0"/>
              <a:t>PROGRAMACIÓN PARA INGENIEROS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regreso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tuples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Hace las funciones retornar múltiples valores o </a:t>
            </a:r>
            <a:r>
              <a:rPr lang="es-PA" dirty="0" err="1" smtClean="0"/>
              <a:t>tuples</a:t>
            </a:r>
            <a:endParaRPr lang="es-PA" dirty="0" smtClean="0"/>
          </a:p>
          <a:p>
            <a:r>
              <a:rPr lang="es-PA" dirty="0" err="1" smtClean="0"/>
              <a:t>Tuples</a:t>
            </a:r>
            <a:r>
              <a:rPr lang="es-PA" dirty="0" smtClean="0"/>
              <a:t>:</a:t>
            </a:r>
          </a:p>
          <a:p>
            <a:pPr lvl="1"/>
            <a:r>
              <a:rPr lang="es-PA" dirty="0" smtClean="0"/>
              <a:t>Vincula una lista – puede contener </a:t>
            </a:r>
            <a:r>
              <a:rPr lang="es-PA" dirty="0" err="1" smtClean="0"/>
              <a:t>multiples</a:t>
            </a:r>
            <a:r>
              <a:rPr lang="es-PA" dirty="0" smtClean="0"/>
              <a:t> valores</a:t>
            </a:r>
          </a:p>
          <a:p>
            <a:pPr lvl="1"/>
            <a:r>
              <a:rPr lang="es-PA" dirty="0" smtClean="0"/>
              <a:t>Inmutable – no pueden modificarse los valores</a:t>
            </a:r>
          </a:p>
          <a:p>
            <a:pPr lvl="1"/>
            <a:r>
              <a:rPr lang="es-PA" dirty="0" smtClean="0"/>
              <a:t>Se construyen utilizando paréntesis ()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53086"/>
            <a:ext cx="3836668" cy="16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Desempaquetando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tuples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Para desempaquetar </a:t>
            </a:r>
            <a:r>
              <a:rPr lang="es-PA" dirty="0" err="1" smtClean="0"/>
              <a:t>tuples</a:t>
            </a:r>
            <a:r>
              <a:rPr lang="es-PA" dirty="0" smtClean="0"/>
              <a:t> se utilizan todas o </a:t>
            </a:r>
            <a:r>
              <a:rPr lang="es-PA" dirty="0" err="1" smtClean="0"/>
              <a:t>multiples</a:t>
            </a:r>
            <a:r>
              <a:rPr lang="es-PA" dirty="0" smtClean="0"/>
              <a:t> variables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4" y="2752820"/>
            <a:ext cx="3455324" cy="35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Accediendo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tuple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Se hace de la misma manera que se accede a una lista</a:t>
            </a:r>
          </a:p>
          <a:p>
            <a:r>
              <a:rPr lang="es-PA" dirty="0" smtClean="0"/>
              <a:t>NOTA: El indexado comienza de 0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72" y="3226733"/>
            <a:ext cx="2333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Retornando</a:t>
            </a:r>
            <a:r>
              <a:rPr lang="en-US" dirty="0" smtClean="0"/>
              <a:t> multiples </a:t>
            </a:r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30" y="2371811"/>
            <a:ext cx="4574831" cy="3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Como escribir funciones</a:t>
            </a:r>
          </a:p>
          <a:p>
            <a:pPr lvl="1"/>
            <a:r>
              <a:rPr lang="es-PA" dirty="0" smtClean="0"/>
              <a:t>Aceptar </a:t>
            </a:r>
            <a:r>
              <a:rPr lang="es-PA" dirty="0" err="1" smtClean="0"/>
              <a:t>multiples</a:t>
            </a:r>
            <a:r>
              <a:rPr lang="es-PA" dirty="0" smtClean="0"/>
              <a:t> parámetros</a:t>
            </a:r>
          </a:p>
          <a:p>
            <a:pPr lvl="1"/>
            <a:r>
              <a:rPr lang="es-PA" dirty="0" smtClean="0"/>
              <a:t>Retornar </a:t>
            </a:r>
            <a:r>
              <a:rPr lang="es-PA" dirty="0" err="1" smtClean="0"/>
              <a:t>multiples</a:t>
            </a:r>
            <a:r>
              <a:rPr lang="es-PA" dirty="0" smtClean="0"/>
              <a:t> parámetros</a:t>
            </a:r>
          </a:p>
          <a:p>
            <a:pPr lvl="1"/>
            <a:endParaRPr lang="es-PA" dirty="0"/>
          </a:p>
          <a:p>
            <a:r>
              <a:rPr lang="es-PA" dirty="0" smtClean="0"/>
              <a:t>Siguiente: Funciones analizando datos</a:t>
            </a:r>
          </a:p>
        </p:txBody>
      </p:sp>
    </p:spTree>
    <p:extLst>
      <p:ext uri="{BB962C8B-B14F-4D97-AF65-F5344CB8AC3E}">
        <p14:creationId xmlns:p14="http://schemas.microsoft.com/office/powerpoint/2010/main" val="193106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–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Encabezado de la función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Cuerpo de la función</a:t>
            </a:r>
          </a:p>
          <a:p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1865"/>
          <a:stretch/>
        </p:blipFill>
        <p:spPr>
          <a:xfrm>
            <a:off x="1529715" y="2596256"/>
            <a:ext cx="2914650" cy="37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15" y="3762461"/>
            <a:ext cx="3743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Alcance</a:t>
            </a:r>
            <a:r>
              <a:rPr lang="en-US" dirty="0" smtClean="0"/>
              <a:t> y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No todos los objetos son accesibles dentro de un script</a:t>
            </a:r>
          </a:p>
          <a:p>
            <a:r>
              <a:rPr lang="es-PA" dirty="0" smtClean="0"/>
              <a:t>Alcance – es la parte del programa donde el objeto o nombre es accesible</a:t>
            </a:r>
          </a:p>
          <a:p>
            <a:pPr lvl="1"/>
            <a:r>
              <a:rPr lang="es-PA" dirty="0" smtClean="0"/>
              <a:t>Espacio global – cuerpo principal del script</a:t>
            </a:r>
          </a:p>
          <a:p>
            <a:pPr lvl="1"/>
            <a:r>
              <a:rPr lang="es-PA" dirty="0" smtClean="0"/>
              <a:t>Espacio local – lo que esta definido dentro de la función</a:t>
            </a:r>
          </a:p>
          <a:p>
            <a:pPr lvl="1"/>
            <a:r>
              <a:rPr lang="es-PA" dirty="0" smtClean="0"/>
              <a:t>Espacio </a:t>
            </a:r>
            <a:r>
              <a:rPr lang="es-PA" dirty="0" err="1" smtClean="0"/>
              <a:t>built</a:t>
            </a:r>
            <a:r>
              <a:rPr lang="es-PA" dirty="0" smtClean="0"/>
              <a:t>-in – nombres in el modulo </a:t>
            </a:r>
            <a:r>
              <a:rPr lang="es-PA" dirty="0" err="1" smtClean="0"/>
              <a:t>built</a:t>
            </a:r>
            <a:r>
              <a:rPr lang="es-PA" dirty="0" smtClean="0"/>
              <a:t>-in definido</a:t>
            </a:r>
          </a:p>
        </p:txBody>
      </p:sp>
    </p:spTree>
    <p:extLst>
      <p:ext uri="{BB962C8B-B14F-4D97-AF65-F5344CB8AC3E}">
        <p14:creationId xmlns:p14="http://schemas.microsoft.com/office/powerpoint/2010/main" val="228648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Espacio</a:t>
            </a:r>
            <a:r>
              <a:rPr lang="en-US" dirty="0" smtClean="0"/>
              <a:t> Global vs </a:t>
            </a:r>
            <a:r>
              <a:rPr lang="en-US" dirty="0" err="1" smtClean="0"/>
              <a:t>Espacio</a:t>
            </a:r>
            <a:r>
              <a:rPr lang="en-US" dirty="0" smtClean="0"/>
              <a:t> Local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54" r="37391" b="61476"/>
          <a:stretch/>
        </p:blipFill>
        <p:spPr>
          <a:xfrm>
            <a:off x="1438103" y="2052918"/>
            <a:ext cx="4447309" cy="1438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61" t="52922" r="94549" b="40176"/>
          <a:stretch/>
        </p:blipFill>
        <p:spPr>
          <a:xfrm>
            <a:off x="1438103" y="3624511"/>
            <a:ext cx="232757" cy="2576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183"/>
          <a:stretch/>
        </p:blipFill>
        <p:spPr>
          <a:xfrm>
            <a:off x="1438103" y="4031672"/>
            <a:ext cx="7296150" cy="13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Espacio</a:t>
            </a:r>
            <a:r>
              <a:rPr lang="en-US" dirty="0" smtClean="0"/>
              <a:t> Global vs </a:t>
            </a:r>
            <a:r>
              <a:rPr lang="en-US" dirty="0" err="1" smtClean="0"/>
              <a:t>Espacio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39" y="2219173"/>
            <a:ext cx="8058690" cy="35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Espacio</a:t>
            </a:r>
            <a:r>
              <a:rPr lang="en-US" dirty="0" smtClean="0"/>
              <a:t> Global vs </a:t>
            </a:r>
            <a:r>
              <a:rPr lang="en-US" dirty="0" err="1" smtClean="0"/>
              <a:t>Espacio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27" y="2268941"/>
            <a:ext cx="6429546" cy="3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Se aprenderá a:</a:t>
            </a:r>
          </a:p>
          <a:p>
            <a:pPr lvl="1"/>
            <a:r>
              <a:rPr lang="es-PA" dirty="0" smtClean="0"/>
              <a:t>Definir funciones sin parámetros</a:t>
            </a:r>
          </a:p>
          <a:p>
            <a:pPr lvl="1"/>
            <a:r>
              <a:rPr lang="es-PA" dirty="0" smtClean="0"/>
              <a:t>Definir funciones con un parámetro</a:t>
            </a:r>
          </a:p>
          <a:p>
            <a:pPr lvl="1"/>
            <a:r>
              <a:rPr lang="es-PA" dirty="0" smtClean="0"/>
              <a:t>Definir funciones que retornen un valor</a:t>
            </a:r>
          </a:p>
          <a:p>
            <a:pPr lvl="1"/>
            <a:r>
              <a:rPr lang="es-PA" dirty="0" smtClean="0"/>
              <a:t>Más tarde: múltiples argumentos, múltiples variables de retorno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33717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Espacio</a:t>
            </a:r>
            <a:r>
              <a:rPr lang="en-US" dirty="0" smtClean="0"/>
              <a:t> Global vs </a:t>
            </a:r>
            <a:r>
              <a:rPr lang="en-US" dirty="0" err="1" smtClean="0"/>
              <a:t>Espacio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0" y="2802471"/>
            <a:ext cx="5145231" cy="314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62" y="1979899"/>
            <a:ext cx="5309205" cy="402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anidadas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249" y="1973796"/>
            <a:ext cx="6588858" cy="37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anidadas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94" y="2289377"/>
            <a:ext cx="6387032" cy="35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anidadas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49" y="1930314"/>
            <a:ext cx="5384484" cy="41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2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con </a:t>
            </a:r>
            <a:r>
              <a:rPr lang="en-US" dirty="0" err="1" smtClean="0"/>
              <a:t>retorno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45" y="2094426"/>
            <a:ext cx="5277054" cy="41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no locales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925" y="1745183"/>
            <a:ext cx="4718598" cy="45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7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Búsquedas</a:t>
            </a:r>
            <a:r>
              <a:rPr lang="en-US" dirty="0" smtClean="0"/>
              <a:t> del </a:t>
            </a:r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Alcance local</a:t>
            </a:r>
          </a:p>
          <a:p>
            <a:r>
              <a:rPr lang="es-PA" dirty="0" smtClean="0"/>
              <a:t>Entre funciones</a:t>
            </a:r>
          </a:p>
          <a:p>
            <a:r>
              <a:rPr lang="es-PA" dirty="0" smtClean="0"/>
              <a:t>global</a:t>
            </a:r>
          </a:p>
          <a:p>
            <a:r>
              <a:rPr lang="es-PA" dirty="0" err="1" smtClean="0"/>
              <a:t>built</a:t>
            </a:r>
            <a:r>
              <a:rPr lang="es-PA" dirty="0" smtClean="0"/>
              <a:t>-in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9912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Argumentos</a:t>
            </a:r>
            <a:r>
              <a:rPr lang="en-US" dirty="0" smtClean="0"/>
              <a:t> flexibles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Escribir funciones de argumentos</a:t>
            </a:r>
          </a:p>
          <a:p>
            <a:r>
              <a:rPr lang="es-PA" dirty="0" smtClean="0"/>
              <a:t>Utilizar argumentos flexibles</a:t>
            </a:r>
          </a:p>
          <a:p>
            <a:pPr lvl="1"/>
            <a:r>
              <a:rPr lang="es-PA" dirty="0" smtClean="0"/>
              <a:t>Pasar cualquier argumento a funciones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70637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Añadir</a:t>
            </a:r>
            <a:r>
              <a:rPr lang="en-US" dirty="0" smtClean="0"/>
              <a:t> un </a:t>
            </a:r>
            <a:r>
              <a:rPr lang="en-US" dirty="0" err="1" smtClean="0"/>
              <a:t>argumento</a:t>
            </a:r>
            <a:r>
              <a:rPr lang="en-US" dirty="0" smtClean="0"/>
              <a:t> flexible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88" y="2112124"/>
            <a:ext cx="5558008" cy="2434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71" y="2112123"/>
            <a:ext cx="2358277" cy="39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6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Argumentos</a:t>
            </a:r>
            <a:r>
              <a:rPr lang="en-US" dirty="0" smtClean="0"/>
              <a:t> flexibles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29" y="1853248"/>
            <a:ext cx="6891097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predispuestas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 smtClean="0"/>
              <a:t>str</a:t>
            </a:r>
            <a:r>
              <a:rPr lang="es-PA" dirty="0" smtClean="0"/>
              <a:t>()</a:t>
            </a:r>
          </a:p>
          <a:p>
            <a:r>
              <a:rPr lang="es-PA" dirty="0" smtClean="0"/>
              <a:t>u = </a:t>
            </a:r>
            <a:r>
              <a:rPr lang="es-PA" dirty="0" err="1" smtClean="0"/>
              <a:t>str</a:t>
            </a:r>
            <a:r>
              <a:rPr lang="es-PA" dirty="0" smtClean="0"/>
              <a:t>(10)</a:t>
            </a:r>
          </a:p>
          <a:p>
            <a:r>
              <a:rPr lang="es-PA" dirty="0" err="1" smtClean="0"/>
              <a:t>print</a:t>
            </a:r>
            <a:r>
              <a:rPr lang="es-PA" dirty="0" smtClean="0"/>
              <a:t>(u)</a:t>
            </a:r>
          </a:p>
          <a:p>
            <a:pPr marL="0" indent="0">
              <a:buNone/>
            </a:pPr>
            <a:r>
              <a:rPr lang="es-PA" dirty="0" smtClean="0"/>
              <a:t>’10’</a:t>
            </a:r>
          </a:p>
          <a:p>
            <a:r>
              <a:rPr lang="es-PA" dirty="0" err="1" smtClean="0"/>
              <a:t>print</a:t>
            </a:r>
            <a:r>
              <a:rPr lang="es-PA" dirty="0" smtClean="0"/>
              <a:t>(</a:t>
            </a:r>
            <a:r>
              <a:rPr lang="es-PA" dirty="0" err="1" smtClean="0"/>
              <a:t>type</a:t>
            </a:r>
            <a:r>
              <a:rPr lang="es-PA" dirty="0" smtClean="0"/>
              <a:t>(‘10’))</a:t>
            </a:r>
          </a:p>
          <a:p>
            <a:pPr marL="0" indent="0">
              <a:buNone/>
            </a:pPr>
            <a:r>
              <a:rPr lang="es-PA" dirty="0" smtClean="0"/>
              <a:t>&lt;</a:t>
            </a:r>
            <a:r>
              <a:rPr lang="es-PA" dirty="0" err="1" smtClean="0"/>
              <a:t>class</a:t>
            </a:r>
            <a:r>
              <a:rPr lang="es-PA" dirty="0" smtClean="0"/>
              <a:t> ‘</a:t>
            </a:r>
            <a:r>
              <a:rPr lang="es-PA" dirty="0" err="1" smtClean="0"/>
              <a:t>str</a:t>
            </a:r>
            <a:r>
              <a:rPr lang="es-PA" dirty="0" smtClean="0"/>
              <a:t>’&gt;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87357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Argumentos</a:t>
            </a:r>
            <a:r>
              <a:rPr lang="en-US" dirty="0" smtClean="0"/>
              <a:t> flexibles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6" y="1645430"/>
            <a:ext cx="5209136" cy="48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Argumentos</a:t>
            </a:r>
            <a:r>
              <a:rPr lang="en-US" dirty="0" smtClean="0"/>
              <a:t> flexibles (**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70" y="2356138"/>
            <a:ext cx="8611783" cy="31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3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lambda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4" y="2052918"/>
            <a:ext cx="7479272" cy="223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63" y="4489036"/>
            <a:ext cx="6152309" cy="21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3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anonimas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r>
              <a:rPr lang="es-PA" dirty="0" smtClean="0"/>
              <a:t>La función </a:t>
            </a:r>
            <a:r>
              <a:rPr lang="es-PA" dirty="0" err="1" smtClean="0"/>
              <a:t>map</a:t>
            </a:r>
            <a:r>
              <a:rPr lang="es-PA" dirty="0" smtClean="0"/>
              <a:t> toma dos argumentos: </a:t>
            </a:r>
            <a:r>
              <a:rPr lang="es-PA" dirty="0" err="1" smtClean="0"/>
              <a:t>map</a:t>
            </a:r>
            <a:r>
              <a:rPr lang="es-PA" dirty="0" smtClean="0"/>
              <a:t>(</a:t>
            </a:r>
            <a:r>
              <a:rPr lang="es-PA" dirty="0" err="1" smtClean="0"/>
              <a:t>funcion</a:t>
            </a:r>
            <a:r>
              <a:rPr lang="es-PA" dirty="0" smtClean="0"/>
              <a:t>, secuencia)</a:t>
            </a:r>
          </a:p>
          <a:p>
            <a:r>
              <a:rPr lang="es-PA" dirty="0" err="1" smtClean="0"/>
              <a:t>map</a:t>
            </a:r>
            <a:r>
              <a:rPr lang="es-PA" dirty="0" smtClean="0"/>
              <a:t>() aplica la función a cada uno de los elementos en la secuencia</a:t>
            </a:r>
          </a:p>
          <a:p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28" y="3181783"/>
            <a:ext cx="7022365" cy="28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2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r>
              <a:rPr lang="es-PA" dirty="0" smtClean="0"/>
              <a:t>Vemos que la función </a:t>
            </a:r>
            <a:r>
              <a:rPr lang="es-PA" dirty="0" err="1" smtClean="0"/>
              <a:t>float</a:t>
            </a:r>
            <a:r>
              <a:rPr lang="es-PA" dirty="0" smtClean="0"/>
              <a:t> solo maneja algunas cadenas con algunas condiciones para convertir a flotante, y otras no conocidas manejará excepciones</a:t>
            </a:r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35" y="3142894"/>
            <a:ext cx="8467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incorrectos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58" y="1513815"/>
            <a:ext cx="6903806" cy="48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3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validos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52" y="1771898"/>
            <a:ext cx="4649413" cy="44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9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92" y="1155469"/>
            <a:ext cx="6269455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Errores</a:t>
            </a:r>
            <a:r>
              <a:rPr lang="en-US" dirty="0" smtClean="0"/>
              <a:t> y </a:t>
            </a:r>
            <a:r>
              <a:rPr lang="en-US" dirty="0" err="1" smtClean="0"/>
              <a:t>excepciones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r>
              <a:rPr lang="es-PA" dirty="0" smtClean="0"/>
              <a:t>Excepciones – tomadas durante tiempo de ejecución</a:t>
            </a:r>
          </a:p>
          <a:p>
            <a:r>
              <a:rPr lang="es-PA" dirty="0" smtClean="0"/>
              <a:t>Tomar excepciones con try-</a:t>
            </a:r>
            <a:r>
              <a:rPr lang="es-PA" dirty="0" err="1" smtClean="0"/>
              <a:t>except</a:t>
            </a:r>
            <a:r>
              <a:rPr lang="es-PA" dirty="0" smtClean="0"/>
              <a:t> </a:t>
            </a:r>
          </a:p>
          <a:p>
            <a:pPr lvl="1"/>
            <a:r>
              <a:rPr lang="es-PA" dirty="0" err="1" smtClean="0"/>
              <a:t>Correrl</a:t>
            </a:r>
            <a:r>
              <a:rPr lang="es-PA" dirty="0" smtClean="0"/>
              <a:t> el código con try</a:t>
            </a:r>
          </a:p>
          <a:p>
            <a:pPr lvl="1"/>
            <a:r>
              <a:rPr lang="es-PA" dirty="0" smtClean="0"/>
              <a:t>Si hay una condición, correr el código seguido de </a:t>
            </a:r>
            <a:r>
              <a:rPr lang="es-PA" dirty="0" err="1" smtClean="0"/>
              <a:t>except</a:t>
            </a:r>
            <a:endParaRPr lang="es-P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53" y="3769643"/>
            <a:ext cx="4938020" cy="29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3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Errores</a:t>
            </a:r>
            <a:r>
              <a:rPr lang="en-US" dirty="0" smtClean="0"/>
              <a:t> y </a:t>
            </a:r>
            <a:r>
              <a:rPr lang="en-US" dirty="0" err="1" smtClean="0"/>
              <a:t>excepciones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r>
              <a:rPr lang="es-PA" dirty="0" smtClean="0"/>
              <a:t>Existen diferentes tipos de excepciones</a:t>
            </a:r>
          </a:p>
          <a:p>
            <a:pPr lvl="1"/>
            <a:r>
              <a:rPr lang="es-PA" dirty="0" smtClean="0"/>
              <a:t>En este caso es un </a:t>
            </a:r>
            <a:r>
              <a:rPr lang="es-PA" dirty="0" err="1" smtClean="0"/>
              <a:t>TypeError</a:t>
            </a:r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6" y="3213224"/>
            <a:ext cx="6000750" cy="3105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53" y="452718"/>
            <a:ext cx="5526913" cy="39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58" y="2450696"/>
            <a:ext cx="4023447" cy="30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1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1176" cy="1400530"/>
          </a:xfrm>
        </p:spPr>
        <p:txBody>
          <a:bodyPr/>
          <a:lstStyle/>
          <a:p>
            <a:r>
              <a:rPr lang="en-US" dirty="0" err="1" smtClean="0"/>
              <a:t>Errores</a:t>
            </a:r>
            <a:r>
              <a:rPr lang="en-US" dirty="0" smtClean="0"/>
              <a:t> y </a:t>
            </a:r>
            <a:r>
              <a:rPr lang="en-US" dirty="0" err="1" smtClean="0"/>
              <a:t>excepciones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10326688" cy="4195481"/>
          </a:xfrm>
        </p:spPr>
        <p:txBody>
          <a:bodyPr/>
          <a:lstStyle/>
          <a:p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50" y="1404852"/>
            <a:ext cx="5956652" cy="50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Parámetros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2363065"/>
            <a:ext cx="3780040" cy="35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4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Retorne valores utilizando la directiva </a:t>
            </a:r>
            <a:r>
              <a:rPr lang="es-PA" dirty="0" err="1" smtClean="0"/>
              <a:t>return</a:t>
            </a:r>
            <a:endParaRPr lang="es-P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84" y="2911619"/>
            <a:ext cx="3434022" cy="2403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78" y="2970587"/>
            <a:ext cx="3248756" cy="16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 smtClean="0"/>
              <a:t>Docstirngs</a:t>
            </a:r>
            <a:r>
              <a:rPr lang="es-PA" dirty="0" smtClean="0"/>
              <a:t> describa que es lo que hace su función</a:t>
            </a:r>
          </a:p>
          <a:p>
            <a:r>
              <a:rPr lang="es-PA" dirty="0" smtClean="0"/>
              <a:t>Sirve como documentación para su función</a:t>
            </a:r>
          </a:p>
          <a:p>
            <a:r>
              <a:rPr lang="es-PA" dirty="0" smtClean="0"/>
              <a:t>Ubicado en la linea intermedia después del encabezado de </a:t>
            </a:r>
            <a:r>
              <a:rPr lang="es-PA" dirty="0" err="1" smtClean="0"/>
              <a:t>func</a:t>
            </a:r>
            <a:r>
              <a:rPr lang="es-PA" dirty="0" smtClean="0"/>
              <a:t>.</a:t>
            </a:r>
          </a:p>
          <a:p>
            <a:r>
              <a:rPr lang="es-PA" dirty="0" smtClean="0"/>
              <a:t>Se </a:t>
            </a:r>
            <a:r>
              <a:rPr lang="es-PA" dirty="0" err="1" smtClean="0"/>
              <a:t>muetra</a:t>
            </a:r>
            <a:r>
              <a:rPr lang="es-PA" dirty="0" smtClean="0"/>
              <a:t> en comillas triples</a:t>
            </a:r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86" y="4067530"/>
            <a:ext cx="4557567" cy="22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 smtClean="0"/>
              <a:t>Docstirngs</a:t>
            </a:r>
            <a:r>
              <a:rPr lang="es-PA" dirty="0" smtClean="0"/>
              <a:t> describa que es lo que hace su función</a:t>
            </a:r>
          </a:p>
          <a:p>
            <a:r>
              <a:rPr lang="es-PA" dirty="0" smtClean="0"/>
              <a:t>Sirve como documentación para su función</a:t>
            </a:r>
          </a:p>
          <a:p>
            <a:r>
              <a:rPr lang="es-PA" dirty="0" smtClean="0"/>
              <a:t>Ubicado en la linea intermedia después del encabezado de </a:t>
            </a:r>
            <a:r>
              <a:rPr lang="es-PA" dirty="0" err="1" smtClean="0"/>
              <a:t>func</a:t>
            </a:r>
            <a:r>
              <a:rPr lang="es-PA" dirty="0" smtClean="0"/>
              <a:t>.</a:t>
            </a:r>
          </a:p>
          <a:p>
            <a:r>
              <a:rPr lang="es-PA" dirty="0" smtClean="0"/>
              <a:t>Se </a:t>
            </a:r>
            <a:r>
              <a:rPr lang="es-PA" dirty="0" err="1" smtClean="0"/>
              <a:t>muetra</a:t>
            </a:r>
            <a:r>
              <a:rPr lang="es-PA" dirty="0" smtClean="0"/>
              <a:t> en comillas triples</a:t>
            </a:r>
            <a:endParaRPr lang="es-P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5" y="4150658"/>
            <a:ext cx="4557567" cy="2297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96" y="3720110"/>
            <a:ext cx="4315716" cy="27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Parámetros</a:t>
            </a:r>
            <a:r>
              <a:rPr lang="en-US" dirty="0" smtClean="0"/>
              <a:t> multiples y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Cuando acepta más de un parámetro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 este caso el # de argumentos es el # de parámetros a llamar</a:t>
            </a:r>
          </a:p>
          <a:p>
            <a:endParaRPr lang="es-P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7" y="2515898"/>
            <a:ext cx="4139132" cy="24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5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19918</TotalTime>
  <Words>509</Words>
  <Application>Microsoft Office PowerPoint</Application>
  <PresentationFormat>Widescreen</PresentationFormat>
  <Paragraphs>107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PROGRAMACIÓN PARA INGENIEROS</vt:lpstr>
      <vt:lpstr>Funciones definidas por el usuario</vt:lpstr>
      <vt:lpstr>Funciones predispuestas</vt:lpstr>
      <vt:lpstr>Definicion de una función</vt:lpstr>
      <vt:lpstr>Parámetros de una función</vt:lpstr>
      <vt:lpstr>Retornar valores de funciones</vt:lpstr>
      <vt:lpstr>Docstrings</vt:lpstr>
      <vt:lpstr>Docstrings</vt:lpstr>
      <vt:lpstr>Parámetros multiples y valores de retorno</vt:lpstr>
      <vt:lpstr>De regreso a los tuples</vt:lpstr>
      <vt:lpstr>Desempaquetando los tuples</vt:lpstr>
      <vt:lpstr>Accediendo los elementos del tuple</vt:lpstr>
      <vt:lpstr>Retornando multiples valores</vt:lpstr>
      <vt:lpstr>Resumen</vt:lpstr>
      <vt:lpstr>Resumen – Datos básicos de una función</vt:lpstr>
      <vt:lpstr>Alcance y funciones definidas por el usuario</vt:lpstr>
      <vt:lpstr>Espacio Global vs Espacio Local</vt:lpstr>
      <vt:lpstr>Espacio Global vs Espacio Local</vt:lpstr>
      <vt:lpstr>Espacio Global vs Espacio Local</vt:lpstr>
      <vt:lpstr>Espacio Global vs Espacio Local</vt:lpstr>
      <vt:lpstr>Funciones anidadas</vt:lpstr>
      <vt:lpstr>Funciones anidadas</vt:lpstr>
      <vt:lpstr>Funciones anidadas</vt:lpstr>
      <vt:lpstr>Funciones con retorno</vt:lpstr>
      <vt:lpstr>Utilizando no locales</vt:lpstr>
      <vt:lpstr>Búsquedas del alcance</vt:lpstr>
      <vt:lpstr>Argumentos flexibles</vt:lpstr>
      <vt:lpstr>Añadir un argumento flexible</vt:lpstr>
      <vt:lpstr>Argumentos flexibles</vt:lpstr>
      <vt:lpstr>Argumentos flexibles</vt:lpstr>
      <vt:lpstr>Argumentos flexibles (**kwargs)</vt:lpstr>
      <vt:lpstr>Funciones lambda</vt:lpstr>
      <vt:lpstr>Funciones anonimas</vt:lpstr>
      <vt:lpstr>Manejo de errores</vt:lpstr>
      <vt:lpstr>Pasando argumentos incorrectos</vt:lpstr>
      <vt:lpstr>Pasando argumentos validos</vt:lpstr>
      <vt:lpstr>Pasando argumentos invalidos</vt:lpstr>
      <vt:lpstr>Errores y excepciones</vt:lpstr>
      <vt:lpstr>Errores y excepciones</vt:lpstr>
      <vt:lpstr>Errores y excepciones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858</cp:revision>
  <dcterms:created xsi:type="dcterms:W3CDTF">2018-02-28T08:20:25Z</dcterms:created>
  <dcterms:modified xsi:type="dcterms:W3CDTF">2023-07-10T08:57:23Z</dcterms:modified>
</cp:coreProperties>
</file>