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54F31-BD4B-48D4-8070-78CC841ABAD1}" v="319" dt="2022-12-29T05:05:20.10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644" y="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DC712-9740-4B48-832A-35B1B56127D3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E6925-8ECB-4F00-900A-11EA5716F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763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E6925-8ECB-4F00-900A-11EA5716F8D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611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644884" y="333756"/>
            <a:ext cx="276225" cy="227329"/>
          </a:xfrm>
          <a:custGeom>
            <a:avLst/>
            <a:gdLst/>
            <a:ahLst/>
            <a:cxnLst/>
            <a:rect l="l" t="t" r="r" b="b"/>
            <a:pathLst>
              <a:path w="276225" h="227329">
                <a:moveTo>
                  <a:pt x="206883" y="0"/>
                </a:moveTo>
                <a:lnTo>
                  <a:pt x="174115" y="9665"/>
                </a:lnTo>
                <a:lnTo>
                  <a:pt x="147530" y="34832"/>
                </a:lnTo>
                <a:lnTo>
                  <a:pt x="123828" y="69759"/>
                </a:lnTo>
                <a:lnTo>
                  <a:pt x="99711" y="108703"/>
                </a:lnTo>
                <a:lnTo>
                  <a:pt x="71882" y="145923"/>
                </a:lnTo>
                <a:lnTo>
                  <a:pt x="64775" y="169177"/>
                </a:lnTo>
                <a:lnTo>
                  <a:pt x="49133" y="189087"/>
                </a:lnTo>
                <a:lnTo>
                  <a:pt x="26894" y="204019"/>
                </a:lnTo>
                <a:lnTo>
                  <a:pt x="0" y="212344"/>
                </a:lnTo>
                <a:lnTo>
                  <a:pt x="8669" y="218396"/>
                </a:lnTo>
                <a:lnTo>
                  <a:pt x="21066" y="223043"/>
                </a:lnTo>
                <a:lnTo>
                  <a:pt x="36486" y="226024"/>
                </a:lnTo>
                <a:lnTo>
                  <a:pt x="54229" y="227076"/>
                </a:lnTo>
                <a:lnTo>
                  <a:pt x="89733" y="224549"/>
                </a:lnTo>
                <a:lnTo>
                  <a:pt x="125475" y="216773"/>
                </a:lnTo>
                <a:lnTo>
                  <a:pt x="157884" y="203448"/>
                </a:lnTo>
                <a:lnTo>
                  <a:pt x="183388" y="184277"/>
                </a:lnTo>
                <a:lnTo>
                  <a:pt x="157430" y="180717"/>
                </a:lnTo>
                <a:lnTo>
                  <a:pt x="137366" y="168846"/>
                </a:lnTo>
                <a:lnTo>
                  <a:pt x="124184" y="150308"/>
                </a:lnTo>
                <a:lnTo>
                  <a:pt x="118872" y="126746"/>
                </a:lnTo>
                <a:lnTo>
                  <a:pt x="132845" y="140964"/>
                </a:lnTo>
                <a:lnTo>
                  <a:pt x="148367" y="150574"/>
                </a:lnTo>
                <a:lnTo>
                  <a:pt x="165270" y="156017"/>
                </a:lnTo>
                <a:lnTo>
                  <a:pt x="183388" y="157734"/>
                </a:lnTo>
                <a:lnTo>
                  <a:pt x="219533" y="150258"/>
                </a:lnTo>
                <a:lnTo>
                  <a:pt x="248904" y="129936"/>
                </a:lnTo>
                <a:lnTo>
                  <a:pt x="268630" y="99923"/>
                </a:lnTo>
                <a:lnTo>
                  <a:pt x="275844" y="63373"/>
                </a:lnTo>
                <a:lnTo>
                  <a:pt x="272087" y="44148"/>
                </a:lnTo>
                <a:lnTo>
                  <a:pt x="262270" y="23399"/>
                </a:lnTo>
                <a:lnTo>
                  <a:pt x="242000" y="6794"/>
                </a:lnTo>
                <a:lnTo>
                  <a:pt x="206883" y="0"/>
                </a:lnTo>
                <a:close/>
              </a:path>
            </a:pathLst>
          </a:custGeom>
          <a:solidFill>
            <a:srgbClr val="12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501628" y="172212"/>
            <a:ext cx="419100" cy="354330"/>
          </a:xfrm>
          <a:custGeom>
            <a:avLst/>
            <a:gdLst/>
            <a:ahLst/>
            <a:cxnLst/>
            <a:rect l="l" t="t" r="r" b="b"/>
            <a:pathLst>
              <a:path w="419100" h="354330">
                <a:moveTo>
                  <a:pt x="224154" y="0"/>
                </a:moveTo>
                <a:lnTo>
                  <a:pt x="200229" y="22070"/>
                </a:lnTo>
                <a:lnTo>
                  <a:pt x="168128" y="43878"/>
                </a:lnTo>
                <a:lnTo>
                  <a:pt x="131353" y="66544"/>
                </a:lnTo>
                <a:lnTo>
                  <a:pt x="93408" y="91186"/>
                </a:lnTo>
                <a:lnTo>
                  <a:pt x="57797" y="118923"/>
                </a:lnTo>
                <a:lnTo>
                  <a:pt x="28023" y="150876"/>
                </a:lnTo>
                <a:lnTo>
                  <a:pt x="7589" y="188162"/>
                </a:lnTo>
                <a:lnTo>
                  <a:pt x="0" y="231902"/>
                </a:lnTo>
                <a:lnTo>
                  <a:pt x="5536" y="268354"/>
                </a:lnTo>
                <a:lnTo>
                  <a:pt x="45755" y="328021"/>
                </a:lnTo>
                <a:lnTo>
                  <a:pt x="97462" y="352139"/>
                </a:lnTo>
                <a:lnTo>
                  <a:pt x="117236" y="354234"/>
                </a:lnTo>
                <a:lnTo>
                  <a:pt x="137034" y="352758"/>
                </a:lnTo>
                <a:lnTo>
                  <a:pt x="173583" y="341018"/>
                </a:lnTo>
                <a:lnTo>
                  <a:pt x="215392" y="308229"/>
                </a:lnTo>
                <a:lnTo>
                  <a:pt x="243208" y="271124"/>
                </a:lnTo>
                <a:lnTo>
                  <a:pt x="267293" y="232343"/>
                </a:lnTo>
                <a:lnTo>
                  <a:pt x="290958" y="197586"/>
                </a:lnTo>
                <a:lnTo>
                  <a:pt x="317512" y="172552"/>
                </a:lnTo>
                <a:lnTo>
                  <a:pt x="350266" y="162941"/>
                </a:lnTo>
                <a:lnTo>
                  <a:pt x="407143" y="162941"/>
                </a:lnTo>
                <a:lnTo>
                  <a:pt x="399129" y="141763"/>
                </a:lnTo>
                <a:lnTo>
                  <a:pt x="376451" y="106425"/>
                </a:lnTo>
                <a:lnTo>
                  <a:pt x="347345" y="74803"/>
                </a:lnTo>
                <a:lnTo>
                  <a:pt x="294179" y="34671"/>
                </a:lnTo>
                <a:lnTo>
                  <a:pt x="234442" y="4445"/>
                </a:lnTo>
                <a:lnTo>
                  <a:pt x="231521" y="2921"/>
                </a:lnTo>
                <a:lnTo>
                  <a:pt x="228600" y="1524"/>
                </a:lnTo>
                <a:lnTo>
                  <a:pt x="224154" y="0"/>
                </a:lnTo>
                <a:close/>
              </a:path>
              <a:path w="419100" h="354330">
                <a:moveTo>
                  <a:pt x="407143" y="162941"/>
                </a:moveTo>
                <a:lnTo>
                  <a:pt x="350266" y="162941"/>
                </a:lnTo>
                <a:lnTo>
                  <a:pt x="385310" y="169695"/>
                </a:lnTo>
                <a:lnTo>
                  <a:pt x="405542" y="186213"/>
                </a:lnTo>
                <a:lnTo>
                  <a:pt x="415345" y="206875"/>
                </a:lnTo>
                <a:lnTo>
                  <a:pt x="419100" y="226060"/>
                </a:lnTo>
                <a:lnTo>
                  <a:pt x="419100" y="223012"/>
                </a:lnTo>
                <a:lnTo>
                  <a:pt x="413853" y="180673"/>
                </a:lnTo>
                <a:lnTo>
                  <a:pt x="407143" y="162941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6179" y="243916"/>
            <a:ext cx="7279640" cy="346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80" y="6650492"/>
            <a:ext cx="11702415" cy="1244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  <a:tabLst>
                <a:tab pos="9352915" algn="l"/>
                <a:tab pos="11636375" algn="l"/>
              </a:tabLst>
            </a:pP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P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ntati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on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Titl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uth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or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 D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	©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C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pgem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in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i 2017.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All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g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ht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reserv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d 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12ABDB"/>
                </a:solidFill>
                <a:latin typeface="Verdana"/>
                <a:cs typeface="Verdana"/>
              </a:rPr>
              <a:t>|	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37226" y="2570479"/>
            <a:ext cx="11341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A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chi</a:t>
            </a:r>
            <a:r>
              <a:rPr sz="1200" b="1" spc="-10" dirty="0">
                <a:solidFill>
                  <a:srgbClr val="006FAC"/>
                </a:solidFill>
                <a:latin typeface="Verdana"/>
                <a:cs typeface="Verdana"/>
              </a:rPr>
              <a:t>e</a:t>
            </a: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v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emen</a:t>
            </a: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0272" y="1568576"/>
            <a:ext cx="7543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Email</a:t>
            </a:r>
            <a:r>
              <a:rPr sz="1100" b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ID: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7723" y="2133600"/>
            <a:ext cx="5108575" cy="675640"/>
            <a:chOff x="77723" y="2133600"/>
            <a:chExt cx="5108575" cy="67564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723" y="2133600"/>
              <a:ext cx="611124" cy="6126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39639" y="2362200"/>
              <a:ext cx="446532" cy="446532"/>
            </a:xfrm>
            <a:prstGeom prst="rect">
              <a:avLst/>
            </a:prstGeom>
          </p:spPr>
        </p:pic>
      </p:grp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784120"/>
              </p:ext>
            </p:extLst>
          </p:nvPr>
        </p:nvGraphicFramePr>
        <p:xfrm>
          <a:off x="9224898" y="1898142"/>
          <a:ext cx="5038090" cy="43760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9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8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8858">
                <a:tc>
                  <a:txBody>
                    <a:bodyPr/>
                    <a:lstStyle/>
                    <a:p>
                      <a:pPr marL="92075" marR="2078989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Java</a:t>
                      </a:r>
                    </a:p>
                  </a:txBody>
                  <a:tcPr marL="0" marR="0" marT="41275" marB="0">
                    <a:lnT w="12700">
                      <a:solidFill>
                        <a:srgbClr val="12ABDB"/>
                      </a:solidFill>
                      <a:prstDash val="solid"/>
                    </a:lnT>
                    <a:lnB w="12700">
                      <a:solidFill>
                        <a:srgbClr val="12AB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233679" algn="just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50" spc="-5" dirty="0">
                          <a:latin typeface="Times New Roman"/>
                          <a:cs typeface="Times New Roman"/>
                        </a:rPr>
                        <a:t>Basics,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 OOPS,</a:t>
                      </a:r>
                      <a:r>
                        <a:rPr sz="105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latin typeface="Times New Roman"/>
                          <a:cs typeface="Times New Roman"/>
                        </a:rPr>
                        <a:t>Exception 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Handling,</a:t>
                      </a:r>
                      <a:r>
                        <a:rPr sz="105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Collections</a:t>
                      </a:r>
                      <a:r>
                        <a:rPr sz="105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&amp; </a:t>
                      </a:r>
                      <a:r>
                        <a:rPr sz="105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latin typeface="Times New Roman"/>
                          <a:cs typeface="Times New Roman"/>
                        </a:rPr>
                        <a:t>Generics,</a:t>
                      </a:r>
                      <a:r>
                        <a:rPr sz="105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Java</a:t>
                      </a:r>
                      <a:r>
                        <a:rPr sz="105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1050" spc="-5" dirty="0">
                          <a:latin typeface="Times New Roman"/>
                          <a:cs typeface="Times New Roman"/>
                        </a:rPr>
                        <a:t> Features</a:t>
                      </a:r>
                      <a:endParaRPr sz="10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T w="12700">
                      <a:solidFill>
                        <a:srgbClr val="12ABDB"/>
                      </a:solidFill>
                      <a:prstDash val="solid"/>
                    </a:lnT>
                    <a:lnB w="12700">
                      <a:solidFill>
                        <a:srgbClr val="12AB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92075" marR="215074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Spring </a:t>
                      </a:r>
                      <a:r>
                        <a:rPr sz="10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F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am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wor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k</a:t>
                      </a:r>
                    </a:p>
                  </a:txBody>
                  <a:tcPr marL="0" marR="0" marT="45085" marB="0">
                    <a:lnT w="12700">
                      <a:solidFill>
                        <a:srgbClr val="12ABDB"/>
                      </a:solidFill>
                      <a:prstDash val="solid"/>
                    </a:lnT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314960">
                        <a:lnSpc>
                          <a:spcPts val="1600"/>
                        </a:lnSpc>
                        <a:spcBef>
                          <a:spcPts val="7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Spring</a:t>
                      </a:r>
                      <a:r>
                        <a:rPr sz="10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MVC.</a:t>
                      </a:r>
                      <a:r>
                        <a:rPr sz="10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Spring</a:t>
                      </a:r>
                      <a:r>
                        <a:rPr sz="10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JDBC, </a:t>
                      </a:r>
                      <a:r>
                        <a:rPr sz="1000" spc="-3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Spring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 Boot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9525" marB="0">
                    <a:lnT w="12700">
                      <a:solidFill>
                        <a:srgbClr val="12ABDB"/>
                      </a:solidFill>
                      <a:prstDash val="solid"/>
                    </a:lnT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38">
                <a:tc>
                  <a:txBody>
                    <a:bodyPr/>
                    <a:lstStyle/>
                    <a:p>
                      <a:pPr marL="92075" marR="2078989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IN" sz="1000" dirty="0">
                          <a:latin typeface="Verdana"/>
                          <a:cs typeface="Verdana"/>
                        </a:rPr>
                        <a:t>React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85725" marR="1924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Components, Hooks, Virtual DOM, Routing, Forms, React Redux &amp; Validation</a:t>
                      </a:r>
                      <a:endParaRPr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0" marR="0" marT="4508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310">
                <a:tc>
                  <a:txBody>
                    <a:bodyPr/>
                    <a:lstStyle/>
                    <a:p>
                      <a:pPr marL="92075" marR="2078989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IN" sz="1000" spc="-5" dirty="0">
                          <a:latin typeface="Verdana"/>
                          <a:cs typeface="Verdana"/>
                        </a:rPr>
                        <a:t>Database handling 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IN" sz="1000" spc="-5" dirty="0">
                          <a:latin typeface="Verdana"/>
                          <a:cs typeface="Verdana"/>
                        </a:rPr>
                        <a:t>MongoDB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2033">
                <a:tc>
                  <a:txBody>
                    <a:bodyPr/>
                    <a:lstStyle/>
                    <a:p>
                      <a:pPr marL="92075" marR="2078989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00" spc="-5" dirty="0">
                          <a:latin typeface="Verdana"/>
                          <a:cs typeface="Verdana"/>
                        </a:rPr>
                        <a:t>UI</a:t>
                      </a:r>
                      <a:endParaRPr sz="1000">
                        <a:latin typeface="Verdana"/>
                        <a:cs typeface="Verdana"/>
                      </a:endParaRPr>
                    </a:p>
                    <a:p>
                      <a:pPr marL="92075" marR="2078989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Verdana"/>
                          <a:cs typeface="Verdana"/>
                        </a:rPr>
                        <a:t>Technology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00" spc="-10" dirty="0">
                          <a:latin typeface="Verdana"/>
                          <a:cs typeface="Verdana"/>
                        </a:rPr>
                        <a:t>HTML</a:t>
                      </a:r>
                      <a:r>
                        <a:rPr sz="10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5,</a:t>
                      </a:r>
                      <a:r>
                        <a:rPr sz="10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CSS,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JavaScript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2843">
                <a:tc>
                  <a:txBody>
                    <a:bodyPr/>
                    <a:lstStyle/>
                    <a:p>
                      <a:pPr marL="92075" marR="2078989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000" spc="-5" dirty="0">
                          <a:latin typeface="Verdana"/>
                          <a:cs typeface="Verdana"/>
                        </a:rPr>
                        <a:t>Tools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46355" marB="0"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59690" marR="4565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000" spc="-5" dirty="0">
                          <a:latin typeface="Verdana"/>
                          <a:cs typeface="Verdana"/>
                        </a:rPr>
                        <a:t>Git ,GitHub, Postman,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Eclipse,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Visual </a:t>
                      </a:r>
                      <a:r>
                        <a:rPr sz="1000" spc="-3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Studio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 code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46355" marB="0"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3194">
                <a:tc>
                  <a:txBody>
                    <a:bodyPr/>
                    <a:lstStyle/>
                    <a:p>
                      <a:pPr marL="92075" marR="26142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Add  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On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  <a:p>
                      <a:pPr>
                        <a:lnSpc>
                          <a:spcPts val="1110"/>
                        </a:lnSpc>
                        <a:tabLst>
                          <a:tab pos="2952115" algn="l"/>
                        </a:tabLst>
                      </a:pPr>
                      <a:r>
                        <a:rPr sz="1000" u="heavy" dirty="0">
                          <a:uFill>
                            <a:solidFill>
                              <a:srgbClr val="12ABDB"/>
                            </a:solidFill>
                          </a:uFill>
                          <a:latin typeface="Verdana"/>
                          <a:cs typeface="Verdana"/>
                        </a:rPr>
                        <a:t> </a:t>
                      </a:r>
                      <a:r>
                        <a:rPr sz="1000" u="heavy" spc="25" dirty="0">
                          <a:uFill>
                            <a:solidFill>
                              <a:srgbClr val="12ABDB"/>
                            </a:solidFill>
                          </a:uFill>
                          <a:latin typeface="Verdana"/>
                          <a:cs typeface="Verdana"/>
                        </a:rPr>
                        <a:t> </a:t>
                      </a:r>
                      <a:r>
                        <a:rPr sz="1000" u="heavy" dirty="0">
                          <a:uFill>
                            <a:solidFill>
                              <a:srgbClr val="12ABDB"/>
                            </a:solidFill>
                          </a:uFill>
                          <a:latin typeface="Verdana"/>
                          <a:cs typeface="Verdana"/>
                        </a:rPr>
                        <a:t>Skills	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85725" marR="50482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000" spc="-5" dirty="0">
                          <a:latin typeface="Verdana"/>
                          <a:cs typeface="Verdana"/>
                        </a:rPr>
                        <a:t>Communication , 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Team </a:t>
                      </a:r>
                      <a:r>
                        <a:rPr sz="1000" spc="-3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management</a:t>
                      </a:r>
                      <a:r>
                        <a:rPr lang="en-IN" sz="1000" spc="-5" dirty="0">
                          <a:latin typeface="Verdana"/>
                          <a:cs typeface="Verdana"/>
                        </a:rPr>
                        <a:t> , Problem solving, Adaptability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4635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2430272" y="713308"/>
            <a:ext cx="2436495" cy="805180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Analyst/Software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Engineer</a:t>
            </a:r>
            <a:endParaRPr sz="1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 dirty="0">
              <a:latin typeface="Verdana"/>
              <a:cs typeface="Verdana"/>
            </a:endParaRPr>
          </a:p>
          <a:p>
            <a:pPr marL="12700">
              <a:spcBef>
                <a:spcPts val="1065"/>
              </a:spcBef>
            </a:pP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100" b="1" spc="-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se</a:t>
            </a:r>
            <a:r>
              <a:rPr sz="1100" b="1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Lo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100" b="1" spc="-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on:</a:t>
            </a:r>
            <a:r>
              <a:rPr lang="en-US" sz="1100" b="1" spc="-120" dirty="0">
                <a:solidFill>
                  <a:srgbClr val="FFFFFF"/>
                </a:solidFill>
                <a:latin typeface="Verdana"/>
                <a:cs typeface="Verdana"/>
              </a:rPr>
              <a:t> Bangalore</a:t>
            </a:r>
            <a:endParaRPr sz="1100" dirty="0">
              <a:solidFill>
                <a:srgbClr val="FFFFFF"/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00131" y="1542631"/>
            <a:ext cx="4835957" cy="228268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400" spc="-5" dirty="0">
                <a:solidFill>
                  <a:schemeClr val="bg1"/>
                </a:solidFill>
                <a:uFill>
                  <a:solidFill>
                    <a:srgbClr val="87D4EC"/>
                  </a:solidFill>
                </a:uFill>
                <a:ea typeface="+mn-lt"/>
                <a:cs typeface="+mn-lt"/>
              </a:rPr>
              <a:t>LUV.LUV@CAPGEMINI.COM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6095" y="2432812"/>
            <a:ext cx="2603500" cy="833119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11150">
              <a:lnSpc>
                <a:spcPct val="100000"/>
              </a:lnSpc>
              <a:spcBef>
                <a:spcPts val="64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Strengths</a:t>
            </a:r>
            <a:endParaRPr sz="1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200" b="1" spc="-5" dirty="0">
                <a:latin typeface="Verdana"/>
                <a:cs typeface="Verdana"/>
              </a:rPr>
              <a:t>Full</a:t>
            </a:r>
            <a:r>
              <a:rPr sz="1200" b="1" spc="-15" dirty="0">
                <a:latin typeface="Verdana"/>
                <a:cs typeface="Verdana"/>
              </a:rPr>
              <a:t> </a:t>
            </a:r>
            <a:r>
              <a:rPr sz="1200" b="1" spc="-5" dirty="0">
                <a:latin typeface="Verdana"/>
                <a:cs typeface="Verdana"/>
              </a:rPr>
              <a:t>Stack</a:t>
            </a:r>
            <a:r>
              <a:rPr sz="1200" b="1" spc="-45" dirty="0">
                <a:latin typeface="Verdana"/>
                <a:cs typeface="Verdana"/>
              </a:rPr>
              <a:t> </a:t>
            </a:r>
            <a:r>
              <a:rPr sz="1200" b="1" spc="-5" dirty="0">
                <a:latin typeface="Verdana"/>
                <a:cs typeface="Verdana"/>
              </a:rPr>
              <a:t>Developer</a:t>
            </a:r>
            <a:endParaRPr sz="1200" dirty="0">
              <a:latin typeface="Verdana"/>
              <a:cs typeface="Verdana"/>
            </a:endParaRPr>
          </a:p>
          <a:p>
            <a:pPr marL="81915" indent="-69850">
              <a:lnSpc>
                <a:spcPct val="100000"/>
              </a:lnSpc>
              <a:spcBef>
                <a:spcPts val="1200"/>
              </a:spcBef>
              <a:buSzPct val="90000"/>
              <a:buChar char="•"/>
              <a:tabLst>
                <a:tab pos="82550" algn="l"/>
              </a:tabLst>
            </a:pPr>
            <a:r>
              <a:rPr sz="1000" spc="-10" dirty="0">
                <a:latin typeface="Verdana"/>
                <a:cs typeface="Verdana"/>
              </a:rPr>
              <a:t>Good</a:t>
            </a:r>
            <a:r>
              <a:rPr sz="1000" spc="4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Knowledge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lang="en-IN" sz="1000" spc="-5" dirty="0">
                <a:latin typeface="Verdana"/>
                <a:cs typeface="Verdana"/>
              </a:rPr>
              <a:t>J</a:t>
            </a:r>
            <a:r>
              <a:rPr sz="1000" spc="-5" dirty="0">
                <a:latin typeface="Verdana"/>
                <a:cs typeface="Verdana"/>
              </a:rPr>
              <a:t>ava programming.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6094" y="3389123"/>
            <a:ext cx="2778557" cy="1723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Verdana"/>
                <a:cs typeface="Verdana"/>
              </a:rPr>
              <a:t>•Good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lang="en-IN" sz="1000" spc="30" dirty="0">
                <a:latin typeface="Verdana"/>
                <a:cs typeface="Verdana"/>
              </a:rPr>
              <a:t>Knowledge of </a:t>
            </a:r>
            <a:r>
              <a:rPr sz="1000" dirty="0">
                <a:latin typeface="Verdana"/>
                <a:cs typeface="Verdana"/>
              </a:rPr>
              <a:t>Spring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Framework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6095" y="3689350"/>
            <a:ext cx="32327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Verdana"/>
                <a:cs typeface="Verdana"/>
              </a:rPr>
              <a:t>•Good</a:t>
            </a:r>
            <a:r>
              <a:rPr sz="1000" spc="4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developing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web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pages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using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HTML,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CSS.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6095" y="3969156"/>
            <a:ext cx="3731260" cy="346441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sz="1000" spc="-5" dirty="0">
                <a:latin typeface="Verdana"/>
                <a:cs typeface="Verdana"/>
              </a:rPr>
              <a:t>•Currently</a:t>
            </a:r>
            <a:r>
              <a:rPr sz="1000" spc="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learning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on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iTransform:</a:t>
            </a:r>
            <a:r>
              <a:rPr sz="1000" b="1" spc="4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Full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Stack</a:t>
            </a:r>
            <a:r>
              <a:rPr lang="en-IN" sz="1000" b="1" spc="10" dirty="0">
                <a:latin typeface="Verdana"/>
                <a:cs typeface="Verdana"/>
              </a:rPr>
              <a:t> With React</a:t>
            </a:r>
            <a:r>
              <a:rPr sz="1000" b="1" spc="-10" dirty="0">
                <a:latin typeface="Verdana"/>
                <a:cs typeface="Verdana"/>
              </a:rPr>
              <a:t>,</a:t>
            </a:r>
            <a:r>
              <a:rPr lang="en-US" sz="1000" b="1" spc="-10" dirty="0">
                <a:latin typeface="Verdana"/>
                <a:cs typeface="Verdana"/>
              </a:rPr>
              <a:t> </a:t>
            </a:r>
            <a:r>
              <a:rPr sz="1000" b="1" spc="-32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Spring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Boot</a:t>
            </a:r>
            <a:r>
              <a:rPr sz="1000" b="1" spc="5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MS</a:t>
            </a:r>
            <a:r>
              <a:rPr sz="1000" b="1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&amp;</a:t>
            </a:r>
            <a:r>
              <a:rPr sz="1000" b="1" spc="-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MongoDB</a:t>
            </a:r>
            <a:r>
              <a:rPr lang="en-US" sz="1000" b="1" spc="-5" dirty="0">
                <a:latin typeface="Verdana"/>
                <a:cs typeface="Verdana"/>
              </a:rPr>
              <a:t> and AWS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6095" y="4443120"/>
            <a:ext cx="3569335" cy="3464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  <a:buChar char="•"/>
              <a:tabLst>
                <a:tab pos="127000" algn="l"/>
              </a:tabLst>
            </a:pPr>
            <a:r>
              <a:rPr sz="1000" dirty="0">
                <a:latin typeface="Verdana"/>
                <a:cs typeface="Verdana"/>
              </a:rPr>
              <a:t>Full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Stack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developer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with </a:t>
            </a:r>
            <a:r>
              <a:rPr lang="en-IN" sz="1000" dirty="0">
                <a:latin typeface="Verdana"/>
                <a:cs typeface="Verdana"/>
              </a:rPr>
              <a:t>React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and </a:t>
            </a:r>
            <a:r>
              <a:rPr sz="1000" dirty="0">
                <a:latin typeface="Verdana"/>
                <a:cs typeface="Verdana"/>
              </a:rPr>
              <a:t>Full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Stack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Java </a:t>
            </a:r>
            <a:r>
              <a:rPr sz="1000" spc="-3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Developer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6095" y="4917465"/>
            <a:ext cx="3909695" cy="521489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265"/>
              </a:spcBef>
              <a:buChar char="•"/>
              <a:tabLst>
                <a:tab pos="127000" algn="l"/>
              </a:tabLst>
            </a:pPr>
            <a:r>
              <a:rPr sz="1000" spc="-5" dirty="0">
                <a:latin typeface="Verdana"/>
                <a:cs typeface="Verdana"/>
              </a:rPr>
              <a:t>Hands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on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experience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-5" dirty="0">
                <a:latin typeface="Verdana"/>
                <a:cs typeface="Verdana"/>
              </a:rPr>
              <a:t> developing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web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pages</a:t>
            </a:r>
            <a:endParaRPr sz="1000" dirty="0">
              <a:latin typeface="Verdana"/>
              <a:cs typeface="Verdana"/>
            </a:endParaRPr>
          </a:p>
          <a:p>
            <a:pPr marL="184785" marR="5080">
              <a:lnSpc>
                <a:spcPct val="113999"/>
              </a:lnSpc>
            </a:pPr>
            <a:r>
              <a:rPr sz="1000" dirty="0">
                <a:latin typeface="Verdana"/>
                <a:cs typeface="Verdana"/>
              </a:rPr>
              <a:t>using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HTML5,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CSS3,</a:t>
            </a:r>
            <a:r>
              <a:rPr sz="1000" b="1" spc="15" dirty="0">
                <a:latin typeface="Verdana"/>
                <a:cs typeface="Verdana"/>
              </a:rPr>
              <a:t> </a:t>
            </a:r>
            <a:r>
              <a:rPr lang="en-IN" sz="1000" b="1" spc="-5" dirty="0">
                <a:latin typeface="Verdana"/>
                <a:cs typeface="Verdana"/>
              </a:rPr>
              <a:t>REACT</a:t>
            </a:r>
            <a:r>
              <a:rPr sz="1000" spc="-5" dirty="0">
                <a:latin typeface="Verdana"/>
                <a:cs typeface="Verdana"/>
              </a:rPr>
              <a:t>.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Good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understanding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 </a:t>
            </a:r>
            <a:r>
              <a:rPr sz="1000" spc="-3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Document</a:t>
            </a:r>
            <a:r>
              <a:rPr sz="1000" spc="4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Object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Model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(DOM)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and </a:t>
            </a:r>
            <a:r>
              <a:rPr sz="1000" spc="-10" dirty="0">
                <a:latin typeface="Verdana"/>
                <a:cs typeface="Verdana"/>
              </a:rPr>
              <a:t>DOM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Functions.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06095" y="5566664"/>
            <a:ext cx="3601720" cy="37338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265"/>
              </a:spcBef>
              <a:buChar char="•"/>
              <a:tabLst>
                <a:tab pos="127000" algn="l"/>
              </a:tabLst>
            </a:pPr>
            <a:r>
              <a:rPr sz="1000" spc="-5" dirty="0">
                <a:latin typeface="Verdana"/>
                <a:cs typeface="Verdana"/>
              </a:rPr>
              <a:t>Proficient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creating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Single</a:t>
            </a:r>
            <a:r>
              <a:rPr sz="1000" b="1" spc="1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page</a:t>
            </a:r>
            <a:r>
              <a:rPr sz="1000" b="1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Web</a:t>
            </a:r>
            <a:r>
              <a:rPr sz="1000" b="1" spc="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Application in</a:t>
            </a:r>
          </a:p>
          <a:p>
            <a:pPr marL="184785">
              <a:lnSpc>
                <a:spcPct val="100000"/>
              </a:lnSpc>
              <a:spcBef>
                <a:spcPts val="170"/>
              </a:spcBef>
            </a:pPr>
            <a:r>
              <a:rPr lang="en-IN" sz="1000" b="1" spc="-10" dirty="0">
                <a:latin typeface="Verdana"/>
                <a:cs typeface="Verdana"/>
              </a:rPr>
              <a:t>REACT</a:t>
            </a:r>
            <a:r>
              <a:rPr sz="1000" b="1" spc="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with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routing.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446132" y="377266"/>
            <a:ext cx="5038090" cy="68993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Education</a:t>
            </a:r>
            <a:r>
              <a:rPr sz="1200" b="1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and</a:t>
            </a:r>
            <a:r>
              <a:rPr sz="1200" b="1" spc="-3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certificates</a:t>
            </a:r>
            <a:endParaRPr sz="1200" dirty="0">
              <a:latin typeface="Verdana"/>
              <a:cs typeface="Verdana"/>
            </a:endParaRPr>
          </a:p>
          <a:p>
            <a:pPr marL="76835">
              <a:lnSpc>
                <a:spcPct val="100000"/>
              </a:lnSpc>
              <a:spcBef>
                <a:spcPts val="1025"/>
              </a:spcBef>
            </a:pPr>
            <a:r>
              <a:rPr sz="1100" spc="-5" dirty="0">
                <a:latin typeface="Verdana"/>
                <a:cs typeface="Verdana"/>
              </a:rPr>
              <a:t>Bachelor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lang="en-IN" sz="1100" spc="-5">
                <a:latin typeface="Verdana"/>
                <a:cs typeface="Verdana"/>
              </a:rPr>
              <a:t>Engineering</a:t>
            </a:r>
            <a:r>
              <a:rPr sz="1100" spc="-4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</a:t>
            </a:r>
            <a:endParaRPr sz="1100" dirty="0">
              <a:latin typeface="Verdana"/>
              <a:cs typeface="Verdana"/>
            </a:endParaRPr>
          </a:p>
          <a:p>
            <a:pPr marL="76835">
              <a:spcBef>
                <a:spcPts val="190"/>
              </a:spcBef>
            </a:pPr>
            <a:r>
              <a:rPr lang="en-IN" sz="1100" spc="-5" dirty="0">
                <a:latin typeface="Verdana"/>
                <a:cs typeface="Verdana"/>
              </a:rPr>
              <a:t>Electronics &amp; Communication Engineering: 2018-2022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357486" y="1570481"/>
            <a:ext cx="4038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Skills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97933" y="3208147"/>
            <a:ext cx="3829685" cy="684162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24765" algn="just">
              <a:spcBef>
                <a:spcPts val="95"/>
              </a:spcBef>
            </a:pPr>
            <a:r>
              <a:rPr lang="en-IN" sz="1000" b="1" spc="-10" dirty="0">
                <a:latin typeface="Verdana"/>
                <a:cs typeface="Verdana"/>
              </a:rPr>
              <a:t>DEALS AND COUPONS:</a:t>
            </a:r>
          </a:p>
          <a:p>
            <a:pPr marL="24765" algn="just">
              <a:lnSpc>
                <a:spcPct val="100000"/>
              </a:lnSpc>
              <a:spcBef>
                <a:spcPts val="95"/>
              </a:spcBef>
            </a:pPr>
            <a:endParaRPr lang="en-IN" sz="1000" b="1" spc="-10" dirty="0">
              <a:latin typeface="Verdana"/>
              <a:cs typeface="Verdana"/>
            </a:endParaRPr>
          </a:p>
          <a:p>
            <a:pPr marL="24765" algn="just">
              <a:spcBef>
                <a:spcPts val="95"/>
              </a:spcBef>
            </a:pPr>
            <a:r>
              <a:rPr sz="1100" spc="-5" dirty="0">
                <a:latin typeface="Verdana"/>
                <a:cs typeface="Verdana"/>
              </a:rPr>
              <a:t>Case study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lang="en-US" sz="1100" dirty="0">
                <a:latin typeface="Verdana"/>
                <a:cs typeface="Verdana"/>
              </a:rPr>
              <a:t> </a:t>
            </a:r>
            <a:r>
              <a:rPr lang="en-IN" sz="1100" spc="-5" dirty="0">
                <a:latin typeface="Verdana"/>
                <a:cs typeface="Verdana"/>
              </a:rPr>
              <a:t> Deals and Coupons </a:t>
            </a:r>
            <a:r>
              <a:rPr sz="1100" spc="-5" dirty="0">
                <a:latin typeface="Verdana"/>
                <a:cs typeface="Verdana"/>
              </a:rPr>
              <a:t>along with</a:t>
            </a:r>
            <a:r>
              <a:rPr lang="en-US" sz="1100" spc="-5" dirty="0">
                <a:latin typeface="Verdana"/>
                <a:cs typeface="Verdana"/>
              </a:rPr>
              <a:t> </a:t>
            </a:r>
            <a:r>
              <a:rPr sz="1100" spc="-3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Spring </a:t>
            </a:r>
            <a:r>
              <a:rPr sz="1100" dirty="0">
                <a:latin typeface="Verdana"/>
                <a:cs typeface="Verdana"/>
              </a:rPr>
              <a:t>Boot,</a:t>
            </a:r>
            <a:r>
              <a:rPr lang="en-US" sz="1100" dirty="0">
                <a:latin typeface="Verdana"/>
                <a:cs typeface="Verdana"/>
              </a:rPr>
              <a:t> 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HTML5, </a:t>
            </a:r>
            <a:r>
              <a:rPr sz="1100" spc="-5" dirty="0">
                <a:latin typeface="Verdana"/>
                <a:cs typeface="Verdana"/>
              </a:rPr>
              <a:t>CSS </a:t>
            </a:r>
            <a:r>
              <a:rPr sz="1100" dirty="0">
                <a:latin typeface="Verdana"/>
                <a:cs typeface="Verdana"/>
              </a:rPr>
              <a:t>and </a:t>
            </a:r>
            <a:r>
              <a:rPr lang="en-IN" sz="1100" spc="-5" dirty="0">
                <a:latin typeface="Verdana"/>
                <a:cs typeface="Verdana"/>
              </a:rPr>
              <a:t>React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used</a:t>
            </a:r>
            <a:r>
              <a:rPr lang="en-US" sz="1100" dirty="0">
                <a:latin typeface="Verdana"/>
                <a:cs typeface="Verdana"/>
              </a:rPr>
              <a:t> </a:t>
            </a:r>
            <a:r>
              <a:rPr sz="1100" spc="-3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as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User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Interface.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4797933" y="4346930"/>
            <a:ext cx="3924935" cy="780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100"/>
              </a:lnSpc>
              <a:spcBef>
                <a:spcPts val="100"/>
              </a:spcBef>
            </a:pPr>
            <a:r>
              <a:rPr sz="1100" dirty="0">
                <a:latin typeface="Verdana"/>
                <a:cs typeface="Verdana"/>
              </a:rPr>
              <a:t>Four </a:t>
            </a:r>
            <a:r>
              <a:rPr sz="1100" spc="-5" dirty="0">
                <a:latin typeface="Verdana"/>
                <a:cs typeface="Verdana"/>
              </a:rPr>
              <a:t>layered architecture which includes </a:t>
            </a:r>
            <a:r>
              <a:rPr sz="1100" dirty="0">
                <a:latin typeface="Verdana"/>
                <a:cs typeface="Verdana"/>
              </a:rPr>
              <a:t>a </a:t>
            </a:r>
            <a:r>
              <a:rPr sz="1100" spc="-5" dirty="0">
                <a:solidFill>
                  <a:srgbClr val="1F2023"/>
                </a:solidFill>
                <a:latin typeface="Verdana"/>
                <a:cs typeface="Verdana"/>
              </a:rPr>
              <a:t>Presentation </a:t>
            </a:r>
            <a:r>
              <a:rPr sz="1100" spc="-37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1F2023"/>
                </a:solidFill>
                <a:latin typeface="Verdana"/>
                <a:cs typeface="Verdana"/>
              </a:rPr>
              <a:t>Layer, Business Layer, Persistence Layer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and </a:t>
            </a:r>
            <a:r>
              <a:rPr sz="1100" spc="-5" dirty="0">
                <a:solidFill>
                  <a:srgbClr val="1F2023"/>
                </a:solidFill>
                <a:latin typeface="Verdana"/>
                <a:cs typeface="Verdana"/>
              </a:rPr>
              <a:t>Database </a:t>
            </a:r>
            <a:r>
              <a:rPr sz="1100" spc="-37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1F2023"/>
                </a:solidFill>
                <a:latin typeface="Verdana"/>
                <a:cs typeface="Verdana"/>
              </a:rPr>
              <a:t>Layer</a:t>
            </a:r>
            <a:r>
              <a:rPr sz="1100" spc="-5" dirty="0">
                <a:solidFill>
                  <a:srgbClr val="1F2023"/>
                </a:solidFill>
                <a:latin typeface="Arial MT"/>
                <a:cs typeface="Arial MT"/>
              </a:rPr>
              <a:t>.</a:t>
            </a:r>
            <a:r>
              <a:rPr sz="1100" spc="-15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latin typeface="Verdana"/>
                <a:cs typeface="Verdana"/>
              </a:rPr>
              <a:t>Exception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Layer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handled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exceptions.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21834" y="6457594"/>
            <a:ext cx="23304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Verdana"/>
                <a:cs typeface="Verdana"/>
              </a:rPr>
              <a:t>Check out</a:t>
            </a:r>
            <a:r>
              <a:rPr sz="1200" spc="-10" dirty="0">
                <a:latin typeface="Verdana"/>
                <a:cs typeface="Verdana"/>
              </a:rPr>
              <a:t> my </a:t>
            </a:r>
            <a:r>
              <a:rPr sz="1200" spc="-5" dirty="0">
                <a:latin typeface="Verdana"/>
                <a:cs typeface="Verdana"/>
              </a:rPr>
              <a:t>work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on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GitHub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30272" y="1745843"/>
            <a:ext cx="2160905" cy="694690"/>
          </a:xfrm>
          <a:prstGeom prst="rect">
            <a:avLst/>
          </a:prstGeom>
        </p:spPr>
        <p:txBody>
          <a:bodyPr vert="horz" wrap="square" lIns="0" tIns="7239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Mobile</a:t>
            </a:r>
            <a:r>
              <a:rPr sz="1100" b="1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No:</a:t>
            </a:r>
            <a:r>
              <a:rPr sz="1100" b="1" spc="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-7" baseline="2525" dirty="0">
                <a:solidFill>
                  <a:srgbClr val="FFFFFF"/>
                </a:solidFill>
                <a:latin typeface="Verdana"/>
                <a:cs typeface="Verdana"/>
              </a:rPr>
              <a:t>+91</a:t>
            </a:r>
            <a:r>
              <a:rPr lang="en-IN" sz="1650" spc="-15" baseline="2525" dirty="0">
                <a:solidFill>
                  <a:srgbClr val="FFFFFF"/>
                </a:solidFill>
                <a:latin typeface="Verdana"/>
                <a:cs typeface="Verdana"/>
              </a:rPr>
              <a:t> 7023418336</a:t>
            </a:r>
            <a:endParaRPr sz="1650" baseline="2525" dirty="0">
              <a:latin typeface="Verdana"/>
              <a:cs typeface="Verdana"/>
            </a:endParaRPr>
          </a:p>
          <a:p>
            <a:pPr marL="18415">
              <a:lnSpc>
                <a:spcPct val="100000"/>
              </a:lnSpc>
              <a:spcBef>
                <a:spcPts val="470"/>
              </a:spcBef>
            </a:pPr>
            <a:r>
              <a:rPr sz="1650" b="1" spc="-7" baseline="5050" dirty="0">
                <a:solidFill>
                  <a:srgbClr val="FFFFFF"/>
                </a:solidFill>
                <a:latin typeface="Verdana"/>
                <a:cs typeface="Verdana"/>
              </a:rPr>
              <a:t>Grade:</a:t>
            </a:r>
            <a:r>
              <a:rPr sz="1650" b="1" spc="569" baseline="50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FFFFFF"/>
                </a:solidFill>
                <a:latin typeface="Verdana"/>
                <a:cs typeface="Verdana"/>
              </a:rPr>
              <a:t>A4</a:t>
            </a:r>
            <a:endParaRPr sz="1100" dirty="0">
              <a:latin typeface="Verdana"/>
              <a:cs typeface="Verdana"/>
            </a:endParaRPr>
          </a:p>
          <a:p>
            <a:pPr marL="188595" indent="-171450">
              <a:lnSpc>
                <a:spcPct val="100000"/>
              </a:lnSpc>
              <a:spcBef>
                <a:spcPts val="245"/>
              </a:spcBef>
              <a:buFont typeface="Arial"/>
              <a:buChar char="•"/>
            </a:pPr>
            <a:r>
              <a:rPr sz="1200" spc="-5" dirty="0">
                <a:solidFill>
                  <a:srgbClr val="FFFFFF"/>
                </a:solidFill>
                <a:latin typeface="Verdana"/>
                <a:cs typeface="Verdana"/>
              </a:rPr>
              <a:t>EMP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200" dirty="0">
                <a:solidFill>
                  <a:srgbClr val="FFFFFF"/>
                </a:solidFill>
                <a:latin typeface="Verdana"/>
                <a:cs typeface="Verdana"/>
              </a:rPr>
              <a:t>ID-</a:t>
            </a:r>
            <a:r>
              <a:rPr lang="en-US" sz="1200" dirty="0">
                <a:latin typeface="Verdana"/>
                <a:cs typeface="Verdana"/>
              </a:rPr>
              <a:t>46290498</a:t>
            </a:r>
            <a:endParaRPr lang="en-IN" sz="1200" dirty="0">
              <a:latin typeface="Verdana"/>
              <a:ea typeface="Verdana"/>
              <a:cs typeface="Verdana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4458B50-638B-4AC5-8D72-2E88B588190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2093" b="2093"/>
          <a:stretch>
            <a:fillRect/>
          </a:stretch>
        </p:blipFill>
        <p:spPr>
          <a:xfrm>
            <a:off x="330201" y="102983"/>
            <a:ext cx="1748410" cy="204920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B81C38C-E9D6-FCDF-CC97-1022F8C2F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6179" y="243916"/>
            <a:ext cx="7279640" cy="323165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>
                <a:ea typeface="Verdana"/>
              </a:rPr>
              <a:t>LUV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7D4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</TotalTime>
  <Words>292</Words>
  <Application>Microsoft Office PowerPoint</Application>
  <PresentationFormat>Widescreen</PresentationFormat>
  <Paragraphs>48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MT</vt:lpstr>
      <vt:lpstr>Calibri</vt:lpstr>
      <vt:lpstr>Times New Roman</vt:lpstr>
      <vt:lpstr>Verdana</vt:lpstr>
      <vt:lpstr>Office Theme</vt:lpstr>
      <vt:lpstr>LUV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ppt template</dc:subject>
  <dc:creator>Bapat, Rashmi</dc:creator>
  <cp:lastModifiedBy>., Luv</cp:lastModifiedBy>
  <cp:revision>58</cp:revision>
  <dcterms:created xsi:type="dcterms:W3CDTF">2022-06-20T15:56:31Z</dcterms:created>
  <dcterms:modified xsi:type="dcterms:W3CDTF">2023-01-05T05:25:14Z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2022-06-20T00:00:00Z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2022-06-20T00:00:00Z</vt:filetime>
  </property>
</Properties>
</file>