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54F31-BD4B-48D4-8070-78CC841ABAD1}" v="319" dt="2022-12-29T05:05:20.10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688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DC712-9740-4B48-832A-35B1B56127D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E6925-8ECB-4F00-900A-11EA5716F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7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E6925-8ECB-4F00-900A-11EA5716F8D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61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133600"/>
            <a:ext cx="5108575" cy="675640"/>
            <a:chOff x="77723" y="2133600"/>
            <a:chExt cx="5108575" cy="6756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84120"/>
              </p:ext>
            </p:extLst>
          </p:nvPr>
        </p:nvGraphicFramePr>
        <p:xfrm>
          <a:off x="9224898" y="1898142"/>
          <a:ext cx="5038090" cy="4376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85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Java</a:t>
                      </a:r>
                    </a:p>
                  </a:txBody>
                  <a:tcPr marL="0" marR="0" marT="41275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33679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Basics,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OOPS,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Exception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Handling,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Collections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Generics,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Features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2075" marR="21507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 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am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wor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k</a:t>
                      </a:r>
                    </a:p>
                  </a:txBody>
                  <a:tcPr marL="0" marR="0" marT="4508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4960">
                        <a:lnSpc>
                          <a:spcPts val="1600"/>
                        </a:lnSpc>
                        <a:spcBef>
                          <a:spcPts val="7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MVC.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JDBC,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Boot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952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3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dirty="0">
                          <a:latin typeface="Verdana"/>
                          <a:cs typeface="Verdana"/>
                        </a:rPr>
                        <a:t>React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5725" marR="1924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Components, Hooks, Virtual DOM, Routing, Forms, React Redux &amp; Validation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310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spc="-5" dirty="0">
                          <a:latin typeface="Verdana"/>
                          <a:cs typeface="Verdana"/>
                        </a:rPr>
                        <a:t>Database handling 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MongoDB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03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UI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marL="92075" marR="207898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Technology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HTML</a:t>
                      </a:r>
                      <a:r>
                        <a:rPr sz="10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5,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CSS,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JavaScript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84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Tools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4565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Git ,GitHub, Postman,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Eclipse,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Visual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Studio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 code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194">
                <a:tc>
                  <a:txBody>
                    <a:bodyPr/>
                    <a:lstStyle/>
                    <a:p>
                      <a:pPr marL="92075" marR="2614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Add 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On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ts val="1110"/>
                        </a:lnSpc>
                        <a:tabLst>
                          <a:tab pos="2952115" algn="l"/>
                        </a:tabLst>
                      </a:pP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spc="25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Skills	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85725" marR="5048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Communication ,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Team </a:t>
                      </a:r>
                      <a:r>
                        <a:rPr sz="1000" spc="-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management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 , Problem solving, Adaptability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430272" y="713308"/>
            <a:ext cx="2436495" cy="80518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Verdana"/>
              <a:cs typeface="Verdana"/>
            </a:endParaRPr>
          </a:p>
          <a:p>
            <a:pPr marL="12700">
              <a:spcBef>
                <a:spcPts val="106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r>
              <a:rPr lang="en-US" sz="1100" b="1" spc="-120" dirty="0">
                <a:solidFill>
                  <a:srgbClr val="FFFFFF"/>
                </a:solidFill>
                <a:latin typeface="Verdana"/>
                <a:cs typeface="Verdana"/>
              </a:rPr>
              <a:t> Bangalore</a:t>
            </a:r>
            <a:endParaRPr sz="1100" dirty="0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0131" y="1542631"/>
            <a:ext cx="4835957" cy="22826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5" dirty="0">
                <a:solidFill>
                  <a:schemeClr val="bg1"/>
                </a:solidFill>
                <a:uFill>
                  <a:solidFill>
                    <a:srgbClr val="87D4EC"/>
                  </a:solidFill>
                </a:uFill>
                <a:ea typeface="+mn-lt"/>
                <a:cs typeface="+mn-lt"/>
              </a:rPr>
              <a:t>LUV.LUV@CAPGEMINI.COM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95" y="2432812"/>
            <a:ext cx="2603500" cy="8331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Verdana"/>
                <a:cs typeface="Verdana"/>
              </a:rPr>
              <a:t>Full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Stack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Developer</a:t>
            </a:r>
            <a:endParaRPr sz="1200" dirty="0">
              <a:latin typeface="Verdana"/>
              <a:cs typeface="Verdana"/>
            </a:endParaRPr>
          </a:p>
          <a:p>
            <a:pPr marL="81915" indent="-69850">
              <a:lnSpc>
                <a:spcPct val="100000"/>
              </a:lnSpc>
              <a:spcBef>
                <a:spcPts val="1200"/>
              </a:spcBef>
              <a:buSzPct val="90000"/>
              <a:buChar char="•"/>
              <a:tabLst>
                <a:tab pos="82550" algn="l"/>
              </a:tabLst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J</a:t>
            </a:r>
            <a:r>
              <a:rPr sz="1000" spc="-5" dirty="0">
                <a:latin typeface="Verdana"/>
                <a:cs typeface="Verdana"/>
              </a:rPr>
              <a:t>ava programming.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094" y="3389123"/>
            <a:ext cx="2778557" cy="1723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lang="en-IN" sz="1000" spc="30" dirty="0">
                <a:latin typeface="Verdana"/>
                <a:cs typeface="Verdana"/>
              </a:rPr>
              <a:t>Knowledge of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95" y="3689350"/>
            <a:ext cx="3232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developing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HTML,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CSS.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95" y="3969156"/>
            <a:ext cx="3731260" cy="34644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•Currently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learning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iTransform:</a:t>
            </a:r>
            <a:r>
              <a:rPr sz="1000" b="1" spc="4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Full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Stack</a:t>
            </a:r>
            <a:r>
              <a:rPr lang="en-IN" sz="1000" b="1" spc="10" dirty="0">
                <a:latin typeface="Verdana"/>
                <a:cs typeface="Verdana"/>
              </a:rPr>
              <a:t> With React</a:t>
            </a:r>
            <a:r>
              <a:rPr sz="1000" b="1" spc="-10" dirty="0">
                <a:latin typeface="Verdana"/>
                <a:cs typeface="Verdana"/>
              </a:rPr>
              <a:t>,</a:t>
            </a:r>
            <a:r>
              <a:rPr lang="en-US" sz="1000" b="1" spc="-10" dirty="0">
                <a:latin typeface="Verdana"/>
                <a:cs typeface="Verdana"/>
              </a:rPr>
              <a:t> </a:t>
            </a:r>
            <a:r>
              <a:rPr sz="1000" b="1" spc="-3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Spring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Boot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MS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&amp;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MongoDB</a:t>
            </a:r>
            <a:r>
              <a:rPr lang="en-US" sz="1000" b="1" spc="-5" dirty="0">
                <a:latin typeface="Verdana"/>
                <a:cs typeface="Verdana"/>
              </a:rPr>
              <a:t> and AWS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95" y="4443120"/>
            <a:ext cx="3569335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000" dirty="0">
                <a:latin typeface="Verdana"/>
                <a:cs typeface="Verdana"/>
              </a:rPr>
              <a:t>Full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lang="en-IN" sz="1000" dirty="0">
                <a:latin typeface="Verdana"/>
                <a:cs typeface="Verdana"/>
              </a:rPr>
              <a:t>React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Full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95" y="4917465"/>
            <a:ext cx="390969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5" dirty="0">
                <a:latin typeface="Verdana"/>
                <a:cs typeface="Verdana"/>
              </a:rPr>
              <a:t> 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endParaRPr sz="1000" dirty="0">
              <a:latin typeface="Verdana"/>
              <a:cs typeface="Verdana"/>
            </a:endParaRPr>
          </a:p>
          <a:p>
            <a:pPr marL="184785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HTML5,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CSS3,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REACT</a:t>
            </a:r>
            <a:r>
              <a:rPr sz="1000" spc="-5" dirty="0">
                <a:latin typeface="Verdana"/>
                <a:cs typeface="Verdana"/>
              </a:rPr>
              <a:t>.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Document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Object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Model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(DOM)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10" dirty="0">
                <a:latin typeface="Verdana"/>
                <a:cs typeface="Verdana"/>
              </a:rPr>
              <a:t>DOM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Functions.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6095" y="5566664"/>
            <a:ext cx="360172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Proficient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creating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Single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page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Web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 in</a:t>
            </a: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lang="en-IN" sz="1000" b="1" spc="-10" dirty="0">
                <a:latin typeface="Verdana"/>
                <a:cs typeface="Verdana"/>
              </a:rPr>
              <a:t>REACT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routing.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46132" y="377266"/>
            <a:ext cx="5038090" cy="68993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latin typeface="Verdana"/>
                <a:cs typeface="Verdana"/>
              </a:rPr>
              <a:t>Bachelor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Technology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endParaRPr sz="1100" dirty="0">
              <a:latin typeface="Verdana"/>
              <a:cs typeface="Verdana"/>
            </a:endParaRPr>
          </a:p>
          <a:p>
            <a:pPr marL="76835">
              <a:spcBef>
                <a:spcPts val="190"/>
              </a:spcBef>
            </a:pPr>
            <a:r>
              <a:rPr lang="en-IN" sz="1100" spc="-5" dirty="0">
                <a:latin typeface="Verdana"/>
                <a:cs typeface="Verdana"/>
              </a:rPr>
              <a:t>Electronics &amp; Communication Engineering: 2018-2022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7486" y="1570481"/>
            <a:ext cx="403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7933" y="3208147"/>
            <a:ext cx="3829685" cy="684162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24765" algn="just"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DEALS AND COUPONS:</a:t>
            </a: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endParaRPr lang="en-IN" sz="1000" b="1" spc="-10" dirty="0">
              <a:latin typeface="Verdana"/>
              <a:cs typeface="Verdana"/>
            </a:endParaRPr>
          </a:p>
          <a:p>
            <a:pPr marL="24765" algn="just">
              <a:spcBef>
                <a:spcPts val="95"/>
              </a:spcBef>
            </a:pPr>
            <a:r>
              <a:rPr sz="1100" spc="-5" dirty="0">
                <a:latin typeface="Verdana"/>
                <a:cs typeface="Verdana"/>
              </a:rPr>
              <a:t>Case study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lang="en-US" sz="1100" dirty="0">
                <a:latin typeface="Verdana"/>
                <a:cs typeface="Verdana"/>
              </a:rPr>
              <a:t> </a:t>
            </a:r>
            <a:r>
              <a:rPr lang="en-IN" sz="1100" spc="-5" dirty="0">
                <a:latin typeface="Verdana"/>
                <a:cs typeface="Verdana"/>
              </a:rPr>
              <a:t> Deals and Coupons </a:t>
            </a:r>
            <a:r>
              <a:rPr sz="1100" spc="-5" dirty="0">
                <a:latin typeface="Verdana"/>
                <a:cs typeface="Verdana"/>
              </a:rPr>
              <a:t>along with</a:t>
            </a:r>
            <a:r>
              <a:rPr lang="en-US" sz="1100" spc="-5" dirty="0">
                <a:latin typeface="Verdana"/>
                <a:cs typeface="Verdana"/>
              </a:rPr>
              <a:t> 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 </a:t>
            </a:r>
            <a:r>
              <a:rPr sz="1100" dirty="0">
                <a:latin typeface="Verdana"/>
                <a:cs typeface="Verdana"/>
              </a:rPr>
              <a:t>Boot,</a:t>
            </a:r>
            <a:r>
              <a:rPr lang="en-US" sz="1100" dirty="0">
                <a:latin typeface="Verdana"/>
                <a:cs typeface="Verdana"/>
              </a:rPr>
              <a:t> 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HTML5, </a:t>
            </a:r>
            <a:r>
              <a:rPr sz="1100" spc="-5" dirty="0">
                <a:latin typeface="Verdana"/>
                <a:cs typeface="Verdana"/>
              </a:rPr>
              <a:t>CSS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lang="en-IN" sz="1100" spc="-5" dirty="0">
                <a:latin typeface="Verdana"/>
                <a:cs typeface="Verdana"/>
              </a:rPr>
              <a:t>React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lang="en-US" sz="1100" dirty="0">
                <a:latin typeface="Verdana"/>
                <a:cs typeface="Verdana"/>
              </a:rPr>
              <a:t> 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Interface.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97933" y="4346930"/>
            <a:ext cx="3924935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Four </a:t>
            </a:r>
            <a:r>
              <a:rPr sz="1100" spc="-5" dirty="0">
                <a:latin typeface="Verdana"/>
                <a:cs typeface="Verdana"/>
              </a:rPr>
              <a:t>layered architecture which includes </a:t>
            </a: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Presentation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Layer, Business Layer, Persistence Layer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and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Database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</a:t>
            </a:r>
            <a:r>
              <a:rPr sz="1100" spc="-5" dirty="0">
                <a:solidFill>
                  <a:srgbClr val="1F2023"/>
                </a:solidFill>
                <a:latin typeface="Arial MT"/>
                <a:cs typeface="Arial MT"/>
              </a:rPr>
              <a:t>.</a:t>
            </a:r>
            <a:r>
              <a:rPr sz="11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handled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exceptions.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1834" y="6457594"/>
            <a:ext cx="233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Check out</a:t>
            </a:r>
            <a:r>
              <a:rPr sz="1200" spc="-10" dirty="0">
                <a:latin typeface="Verdana"/>
                <a:cs typeface="Verdana"/>
              </a:rPr>
              <a:t> my </a:t>
            </a:r>
            <a:r>
              <a:rPr sz="1200" spc="-5" dirty="0">
                <a:latin typeface="Verdana"/>
                <a:cs typeface="Verdana"/>
              </a:rPr>
              <a:t>work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GitHub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0272" y="1745843"/>
            <a:ext cx="2160905" cy="694690"/>
          </a:xfrm>
          <a:prstGeom prst="rect">
            <a:avLst/>
          </a:prstGeom>
        </p:spPr>
        <p:txBody>
          <a:bodyPr vert="horz" wrap="square" lIns="0" tIns="7239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-15" baseline="2525" dirty="0">
                <a:solidFill>
                  <a:srgbClr val="FFFFFF"/>
                </a:solidFill>
                <a:latin typeface="Verdana"/>
                <a:cs typeface="Verdana"/>
              </a:rPr>
              <a:t> 7023418336</a:t>
            </a:r>
            <a:endParaRPr sz="1650" baseline="2525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470"/>
              </a:spcBef>
            </a:pP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569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  <a:p>
            <a:pPr marL="188595" indent="-171450">
              <a:lnSpc>
                <a:spcPct val="100000"/>
              </a:lnSpc>
              <a:spcBef>
                <a:spcPts val="245"/>
              </a:spcBef>
              <a:buFont typeface="Arial"/>
              <a:buChar char="•"/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Verdana"/>
                <a:cs typeface="Verdana"/>
              </a:rPr>
              <a:t>ID-</a:t>
            </a:r>
            <a:r>
              <a:rPr lang="en-US" sz="1200" dirty="0">
                <a:latin typeface="Verdana"/>
                <a:cs typeface="Verdana"/>
              </a:rPr>
              <a:t>46290498</a:t>
            </a:r>
            <a:endParaRPr lang="en-IN" sz="1200" dirty="0">
              <a:latin typeface="Verdana"/>
              <a:ea typeface="Verdana"/>
              <a:cs typeface="Verdan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4458B50-638B-4AC5-8D72-2E88B588190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093" b="2093"/>
          <a:stretch>
            <a:fillRect/>
          </a:stretch>
        </p:blipFill>
        <p:spPr>
          <a:xfrm>
            <a:off x="330201" y="102983"/>
            <a:ext cx="1748410" cy="20492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B81C38C-E9D6-FCDF-CC97-1022F8C2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2316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>
                <a:ea typeface="Verdana"/>
              </a:rPr>
              <a:t>LUV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292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Calibri</vt:lpstr>
      <vt:lpstr>Times New Roman</vt:lpstr>
      <vt:lpstr>Verdana</vt:lpstr>
      <vt:lpstr>Office Theme</vt:lpstr>
      <vt:lpstr>LUV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., Luv</cp:lastModifiedBy>
  <cp:revision>57</cp:revision>
  <dcterms:created xsi:type="dcterms:W3CDTF">2022-06-20T15:56:31Z</dcterms:created>
  <dcterms:modified xsi:type="dcterms:W3CDTF">2022-12-29T07:22:04Z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2022-06-20T00:00:00Z</vt:filetime>
  </property>
</Properties>
</file>