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F56EE-D6AF-3C12-865F-8844E470B2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FDFF18-B7CB-D351-432F-58498914FB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EF111-9193-4C8B-151C-618BB7567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2582-944B-4F55-A09D-5665D7FAFD6E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775CD-4457-6B15-C101-D22EF23EF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EDE3B-324A-60AD-BBFE-BB876B112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4202-8E87-4C88-838B-811E5BC3B3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9843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C6091-68F4-9B15-9233-7FED205A6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4FA6F2-BD63-C17F-7E88-06C5D85354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50B8E-5EE1-7621-0370-1172392BE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2582-944B-4F55-A09D-5665D7FAFD6E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5864A-4A70-13C6-7B90-A4ED92789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8C6B4-22C6-238D-A8FC-7797E273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4202-8E87-4C88-838B-811E5BC3B3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726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A1C3AD-68ED-87DD-1AE2-08657CC412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46340D-F9E1-FEF8-56ED-B1CA05185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A26F3-D427-64D3-EEA8-666E12BB4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2582-944B-4F55-A09D-5665D7FAFD6E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6BC66-DB58-B13B-8158-AFC5FD3F3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B424B-C9BB-97E6-19E3-59C6CF401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4202-8E87-4C88-838B-811E5BC3B3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588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DB78B-D8E3-31FF-F15B-AA60A9A69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653B1-0BCE-7B74-3870-ABD1DF614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04200-A0D1-023D-F709-E56B2CEBD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2582-944B-4F55-A09D-5665D7FAFD6E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70531-33EE-8365-15A7-D52FCDC78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F7E6E-6E45-54D5-38DC-902F1A66F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4202-8E87-4C88-838B-811E5BC3B3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5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E0BAA-5E38-A1FE-DFF8-105ABF62E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E3E21-C2BE-ACAB-3085-07DDE0418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2417C-4DD6-E1A9-330C-0D227C775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2582-944B-4F55-A09D-5665D7FAFD6E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2ADA4-8E3D-CF57-284B-79CF49166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CECE5-05F3-32E7-FDA5-8988311C6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4202-8E87-4C88-838B-811E5BC3B3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5900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8BBC2-14C2-8632-E6DB-1A43162F4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00CB6-08A2-840A-0631-08168C71DB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710699-4FC6-06EA-2924-523595472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0151FA-9661-C6B8-D353-BBC206EB6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2582-944B-4F55-A09D-5665D7FAFD6E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14ED02-2624-9FBE-E2B1-722D448C5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28E58-7D05-11B8-9111-ACF6B34A4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4202-8E87-4C88-838B-811E5BC3B3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633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C5048-BDC4-EEE0-E1B8-3A669D31E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8D156-D54C-5DF7-B13C-8A8047B64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AF19E-09E0-A916-9ED3-893163E55B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A3149E-DA1B-F204-FCD9-E86347C213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2CA1FC-2EB2-A819-9168-270EA380DD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9F8080-25C6-BE9D-BC2A-C1A6C04D7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2582-944B-4F55-A09D-5665D7FAFD6E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0D450E-8565-5E68-4475-F4135940B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41E55E-588A-A009-298D-2267262A8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4202-8E87-4C88-838B-811E5BC3B3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536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2951A-1D1C-84A3-B0FA-EAF414A27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68FC2-D812-E6B5-D2C6-500D28020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2582-944B-4F55-A09D-5665D7FAFD6E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2854BF-96EC-E4DC-F5D8-AABB2BFF8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513694-4B21-3371-2CFA-69EA9DE31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4202-8E87-4C88-838B-811E5BC3B3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935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B1618B-860E-6258-822B-C75521EE1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2582-944B-4F55-A09D-5665D7FAFD6E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D14700-A66D-2780-F281-533464FA6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2D4839-EAAD-B748-2385-183B23F6E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4202-8E87-4C88-838B-811E5BC3B3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358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52B1F-691C-FCF3-BC95-F1DB1BF4D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65B2D-C01C-66F8-215D-907BB3B7B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3B946-2183-FFA3-546B-0F46E566F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54A57F-A0FE-7ECD-742E-0542D322E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2582-944B-4F55-A09D-5665D7FAFD6E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F7CC54-0310-F83B-87F3-3D070A61B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B1FC58-2938-6A62-A84D-093D8CC2F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4202-8E87-4C88-838B-811E5BC3B3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48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CB030-B971-2624-FE8C-CAD3A4EE3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9B5B38-CF2E-B72F-EAF8-94C352F3C8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BBF691-9DA2-4CA9-40E2-B2463EE02C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D26781-4277-0559-A093-794D96023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2582-944B-4F55-A09D-5665D7FAFD6E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63FDD8-3614-4514-5247-5E1C38BF2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4FB4E4-9B1E-12E4-C2AF-E72C2E895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4202-8E87-4C88-838B-811E5BC3B3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111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8DE7ED-D39F-51F2-9D9C-7ECD17AF2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F4996-6EA6-A41D-0DBF-CBCA6C182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92B64-8D5C-7DF2-38BF-208B42FC48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52582-944B-4F55-A09D-5665D7FAFD6E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25E4B-F6E6-0DE3-6888-AEDAB0EA19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A720E-1A24-3623-80FB-F43380852E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74202-8E87-4C88-838B-811E5BC3B3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0145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C8E5CE0-A0E5-8D4B-3AEC-3145161DE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76943"/>
            <a:ext cx="9144000" cy="4680857"/>
          </a:xfrm>
        </p:spPr>
        <p:txBody>
          <a:bodyPr>
            <a:normAutofit/>
          </a:bodyPr>
          <a:lstStyle/>
          <a:p>
            <a:endParaRPr lang="en-IN" sz="6600" dirty="0"/>
          </a:p>
          <a:p>
            <a:endParaRPr lang="en-IN" sz="6600" dirty="0"/>
          </a:p>
          <a:p>
            <a:r>
              <a:rPr lang="en-IN" sz="6600" dirty="0"/>
              <a:t>Spring and Spring Boot</a:t>
            </a:r>
          </a:p>
        </p:txBody>
      </p:sp>
    </p:spTree>
    <p:extLst>
      <p:ext uri="{BB962C8B-B14F-4D97-AF65-F5344CB8AC3E}">
        <p14:creationId xmlns:p14="http://schemas.microsoft.com/office/powerpoint/2010/main" val="3904106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C8E5CE0-A0E5-8D4B-3AEC-3145161DE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76943"/>
            <a:ext cx="9144000" cy="5747657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Spring Framework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Spring is an open-source lightweight framework that allows Java EE 7 developers to build simple, reliable, and scalable enterprise applications.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This framework mainly focuses on providing various ways to help you manage your business objects.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It made the development of Web applications much easier than compared to classic Java frameworks and Application Programming Interfaces (APIs), such as Java database connectivity (JDBC), </a:t>
            </a:r>
            <a:r>
              <a:rPr lang="en-US" dirty="0" err="1"/>
              <a:t>JavaServer</a:t>
            </a:r>
            <a:r>
              <a:rPr lang="en-US" dirty="0"/>
              <a:t> Pages(JSP), and Java Servlet.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This framework uses various new techniques such as Aspect-Oriented Programming (AOP), Plain Old Java Object (POJO), and dependency injection (DI), to develop enterprise applications.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3569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C8E5CE0-A0E5-8D4B-3AEC-3145161DE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76943"/>
            <a:ext cx="9144000" cy="574765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IN" b="1" dirty="0"/>
          </a:p>
          <a:p>
            <a:pPr algn="l"/>
            <a:r>
              <a:rPr lang="en-IN" b="1" dirty="0" err="1"/>
              <a:t>SpringBoot</a:t>
            </a:r>
            <a:endParaRPr lang="en-IN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Spring Boot is built on top of the conventional spring framework. So, it provides all the features of spring and is yet easier to use than spring.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Spring Boot is a microservice-based framework and making a production-ready application in very less time.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In Spring Boot everything is auto-configured. We just need to use proper configuration for utilizing a particular functionality. Spring Boot is very useful if we want to develop REST API.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5708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C8E5CE0-A0E5-8D4B-3AEC-3145161DE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76943"/>
            <a:ext cx="9144000" cy="574765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83FB9A-7EDB-3B80-49D9-BCD23D2F6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576943"/>
            <a:ext cx="9143999" cy="574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550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195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TNS INDIA FOUNDATION</dc:creator>
  <cp:lastModifiedBy>TNS INDIA FOUNDATION</cp:lastModifiedBy>
  <cp:revision>2</cp:revision>
  <dcterms:created xsi:type="dcterms:W3CDTF">2023-06-28T09:46:52Z</dcterms:created>
  <dcterms:modified xsi:type="dcterms:W3CDTF">2023-06-28T09:55:29Z</dcterms:modified>
</cp:coreProperties>
</file>