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8117C-0638-1E3B-EFC9-579D200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722F6-CC24-F0EA-9B50-A4E3C39C2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BA792-428D-E604-6964-4EC4969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AF08-4399-7663-1E83-E721A922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71415-C12C-CBF0-62B5-D39BB6C3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9892-AD54-F9AC-D459-619C2AA9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CD709-6A7E-7EC8-C209-408177356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62C92-1A25-3736-5ECB-53F58C9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9C39E-461F-D609-B9D7-4BAB99E8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5764E-846F-2953-1857-3D7370B4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E6F9A-AB11-AC1E-BEDF-5D292FAB1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1B978-B581-E496-AD1F-F5B586BD2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AB173-692E-C71C-81EF-B7B4F28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1BA13-5B42-D67F-6E70-68429EE0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68D24-E69B-1BB1-61FC-F9E51045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52986-3B0B-6982-A377-EE5008A9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2BEA8-A37C-FCA4-B720-055F4DEA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A24A6-A195-C79D-2FF3-76C922C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109DE8-BFF9-739B-1AF0-0912572C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B290E-3F82-91E8-3B0C-0EBE9846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14F1-BCB0-8DCA-E381-D80906CC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D663E-5667-29D6-E9DD-C03F52D0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DC8A8-78EE-6074-B525-A824BEDB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48BAB-F6AC-AAB2-C63C-360537D8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DE01F-3189-D08C-CA4A-432BAD0C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CE4B-D7BE-BF0D-4700-8142961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F0A35-B3DE-4602-D652-281377E12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599E9-63F4-F0EF-AAC0-C164BFF8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96B0A-B9B2-49D8-1AE7-58B967AF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3046F-00BF-C7B7-C030-CB59F045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649C43-B3EC-2106-B993-E6B9A2B4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20D0A-0AA5-EDD5-4E0F-F6CCEDCE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AD4F6-E208-DD23-5C71-89DA473E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87E09-BB36-EB12-1DAB-E80790A3B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C5B489-0785-9042-06E7-C8245107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AAD908-32D3-50B2-D4B5-4614A832F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12AF96-B55A-0A21-4A9E-48088DA0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386BA4-6FE5-57BA-F969-0E0FC981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803901-8A79-EEDB-C2C1-46FC5D11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727-81A4-EA44-681B-CE846018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CF9B01-4F10-41C0-0AF9-C7AC08D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03E80F-BE6D-4E37-CE75-28FCEFB3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116E83-E467-4A6F-6A25-9B442BE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F6DEDD-A787-8888-4795-D92439C6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95599-747C-2649-9803-72CAB72B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B1598-CCDB-009D-206C-3050F1AB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36EF9-2B38-0BA4-3345-CB4B9892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E4BD5-32E0-6826-CDAE-50115E25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527F7-BDCE-CCA5-C63D-8121D337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D26F7-0498-08EF-15BB-9EF4F2FF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9DADCF-017C-703F-E567-A6CEBFA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B826C-15F1-B2CD-F96E-400B669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C47E-DE0C-8429-E159-5B099798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A29542-1ECA-C362-DC31-BBE535D3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C0A0B-C154-3AAF-CCF7-D7DA18EB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DAF08-431C-ED15-1D49-8EC2918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04A6E-511B-9BF9-9E56-1B422C1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C63D4-F711-9E54-EC68-1FE3215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640039-BB1F-F3BB-13F6-929483D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74F08-D2B7-E082-EE55-BFCEBC8C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DC8EC-3757-7975-F1C9-CC3EB4DB0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8185-BFC0-4CD9-BF29-D3FB9E060AE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7359D-9402-2602-057B-3A32F81F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88722-9B78-033A-AEB1-198C5D8B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EB40-B545-4C83-91CD-74054E795E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cono&#10;&#10;Descripción generada automáticamente con confianza media">
            <a:extLst>
              <a:ext uri="{FF2B5EF4-FFF2-40B4-BE49-F238E27FC236}">
                <a16:creationId xmlns:a16="http://schemas.microsoft.com/office/drawing/2014/main" id="{CD248B6D-1A38-B784-9EFD-9B16C953E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23" y="3343456"/>
            <a:ext cx="2309020" cy="14409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Imagen 20" descr="Dibujo de la tierra desde el espacio&#10;&#10;Descripción generada automáticamente con confianza media">
            <a:extLst>
              <a:ext uri="{FF2B5EF4-FFF2-40B4-BE49-F238E27FC236}">
                <a16:creationId xmlns:a16="http://schemas.microsoft.com/office/drawing/2014/main" id="{E2B0C9E3-3845-D58C-1C92-AB2BF0D7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14" y="3294296"/>
            <a:ext cx="2309020" cy="1440968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3CBE743-09A2-B8EE-0E4A-005F396C672D}"/>
              </a:ext>
            </a:extLst>
          </p:cNvPr>
          <p:cNvGrpSpPr/>
          <p:nvPr/>
        </p:nvGrpSpPr>
        <p:grpSpPr>
          <a:xfrm>
            <a:off x="402910" y="573465"/>
            <a:ext cx="10972370" cy="1500112"/>
            <a:chOff x="286311" y="407132"/>
            <a:chExt cx="10972370" cy="1500112"/>
          </a:xfrm>
        </p:grpSpPr>
        <p:pic>
          <p:nvPicPr>
            <p:cNvPr id="5" name="Imagen 4" descr="Un 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7D48FCC1-8F61-A17F-5FB2-B6698B1C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43" y="642669"/>
              <a:ext cx="2219738" cy="1256456"/>
            </a:xfrm>
            <a:prstGeom prst="rect">
              <a:avLst/>
            </a:prstGeom>
          </p:spPr>
        </p:pic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186C2C5-C154-02AE-5796-1D855B678A84}"/>
                </a:ext>
              </a:extLst>
            </p:cNvPr>
            <p:cNvGrpSpPr/>
            <p:nvPr/>
          </p:nvGrpSpPr>
          <p:grpSpPr>
            <a:xfrm>
              <a:off x="286311" y="407132"/>
              <a:ext cx="6516008" cy="1500112"/>
              <a:chOff x="3737434" y="239984"/>
              <a:chExt cx="6516008" cy="1500112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46B657C2-04AB-5221-9FA9-4058A651B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3704" y="483640"/>
                <a:ext cx="2219738" cy="125645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9" name="Imagen 8" descr="Un dibujo de una persona&#10;&#10;Descripción generada automáticamente con confianza baja">
                <a:extLst>
                  <a:ext uri="{FF2B5EF4-FFF2-40B4-BE49-F238E27FC236}">
                    <a16:creationId xmlns:a16="http://schemas.microsoft.com/office/drawing/2014/main" id="{DA40D8C6-5CCB-E486-928F-8A7C5441B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434" y="483640"/>
                <a:ext cx="2219738" cy="1256456"/>
              </a:xfrm>
              <a:prstGeom prst="rect">
                <a:avLst/>
              </a:prstGeom>
            </p:spPr>
          </p:pic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22EE0AA6-7CA1-E8C9-F875-E75D6893288F}"/>
                  </a:ext>
                </a:extLst>
              </p:cNvPr>
              <p:cNvCxnSpPr>
                <a:stCxn id="9" idx="3"/>
                <a:endCxn id="3" idx="1"/>
              </p:cNvCxnSpPr>
              <p:nvPr/>
            </p:nvCxnSpPr>
            <p:spPr>
              <a:xfrm>
                <a:off x="5957172" y="1111868"/>
                <a:ext cx="2076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22BC4F6-17A7-8C58-DCF6-D44272AEF97E}"/>
                  </a:ext>
                </a:extLst>
              </p:cNvPr>
              <p:cNvSpPr txBox="1"/>
              <p:nvPr/>
            </p:nvSpPr>
            <p:spPr>
              <a:xfrm>
                <a:off x="5885569" y="239984"/>
                <a:ext cx="22197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Threshold</a:t>
                </a:r>
                <a:r>
                  <a:rPr lang="en-US" sz="2400" dirty="0"/>
                  <a:t> </a:t>
                </a:r>
                <a:r>
                  <a:rPr lang="en-US" sz="2800" dirty="0"/>
                  <a:t>Binarization</a:t>
                </a:r>
                <a:endParaRPr lang="en-US" sz="2400" dirty="0"/>
              </a:p>
            </p:txBody>
          </p:sp>
        </p:grp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78480C04-D9A0-14CE-4455-C5D1682DE906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6802319" y="1270897"/>
              <a:ext cx="2236624" cy="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6BA1F41-3FE2-9620-3BD2-6D4FFDE60DF7}"/>
                </a:ext>
              </a:extLst>
            </p:cNvPr>
            <p:cNvSpPr txBox="1"/>
            <p:nvPr/>
          </p:nvSpPr>
          <p:spPr>
            <a:xfrm>
              <a:off x="6747760" y="407132"/>
              <a:ext cx="22197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Bounding</a:t>
              </a:r>
              <a:r>
                <a:rPr lang="en-US" sz="2400" dirty="0"/>
                <a:t> </a:t>
              </a:r>
              <a:r>
                <a:rPr lang="en-US" sz="2800" dirty="0"/>
                <a:t>Box and Border</a:t>
              </a:r>
              <a:endParaRPr lang="en-US" sz="2400" dirty="0"/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546151C-03B1-52DA-8148-DDD519949B1C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10265411" y="2065458"/>
            <a:ext cx="5313" cy="12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412D515-ED4F-EDF3-3E42-8CC3A0F2048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265411" y="2065458"/>
            <a:ext cx="0" cy="61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0D96272-E0AF-F87D-2006-CCB822DB7210}"/>
              </a:ext>
            </a:extLst>
          </p:cNvPr>
          <p:cNvCxnSpPr/>
          <p:nvPr/>
        </p:nvCxnSpPr>
        <p:spPr>
          <a:xfrm flipH="1">
            <a:off x="5683045" y="2679877"/>
            <a:ext cx="4582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A7F4CC3-604A-0C04-9607-7EDEDC6F4711}"/>
              </a:ext>
            </a:extLst>
          </p:cNvPr>
          <p:cNvCxnSpPr/>
          <p:nvPr/>
        </p:nvCxnSpPr>
        <p:spPr>
          <a:xfrm>
            <a:off x="5673213" y="2679877"/>
            <a:ext cx="0" cy="6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1324862-6124-ABBA-B185-5625BBB3FA50}"/>
              </a:ext>
            </a:extLst>
          </p:cNvPr>
          <p:cNvSpPr txBox="1"/>
          <p:nvPr/>
        </p:nvSpPr>
        <p:spPr>
          <a:xfrm>
            <a:off x="6135844" y="2667613"/>
            <a:ext cx="380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Crop around the border</a:t>
            </a:r>
            <a:endParaRPr lang="en-US" sz="2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0172F99-E3D5-934D-9042-F0F3E4976399}"/>
              </a:ext>
            </a:extLst>
          </p:cNvPr>
          <p:cNvSpPr txBox="1"/>
          <p:nvPr/>
        </p:nvSpPr>
        <p:spPr>
          <a:xfrm>
            <a:off x="6586459" y="5960220"/>
            <a:ext cx="2821853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Height in meters</a:t>
            </a:r>
            <a:endParaRPr lang="en-US" sz="2400" b="1" i="1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7747F2E-2AD6-AB1F-D108-180985F2FA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681233" y="4784424"/>
            <a:ext cx="0" cy="57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46DF0A-A1DA-5290-A07E-FE6A52A7280A}"/>
              </a:ext>
            </a:extLst>
          </p:cNvPr>
          <p:cNvCxnSpPr>
            <a:cxnSpLocks/>
          </p:cNvCxnSpPr>
          <p:nvPr/>
        </p:nvCxnSpPr>
        <p:spPr>
          <a:xfrm>
            <a:off x="5673213" y="5358581"/>
            <a:ext cx="460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52F4067-A2B7-85A0-5865-C3B034F7D6BD}"/>
              </a:ext>
            </a:extLst>
          </p:cNvPr>
          <p:cNvCxnSpPr/>
          <p:nvPr/>
        </p:nvCxnSpPr>
        <p:spPr>
          <a:xfrm flipV="1">
            <a:off x="10275244" y="4735264"/>
            <a:ext cx="0" cy="62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CC65D86-B36B-1755-E2A3-5A0AC8809FA7}"/>
              </a:ext>
            </a:extLst>
          </p:cNvPr>
          <p:cNvCxnSpPr>
            <a:cxnSpLocks/>
          </p:cNvCxnSpPr>
          <p:nvPr/>
        </p:nvCxnSpPr>
        <p:spPr>
          <a:xfrm>
            <a:off x="7997386" y="5358581"/>
            <a:ext cx="0" cy="5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FE1B08E-C0F8-CDDB-F9A9-FA85F0070A26}"/>
              </a:ext>
            </a:extLst>
          </p:cNvPr>
          <p:cNvSpPr txBox="1"/>
          <p:nvPr/>
        </p:nvSpPr>
        <p:spPr>
          <a:xfrm>
            <a:off x="6135844" y="4862843"/>
            <a:ext cx="380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Deproject</a:t>
            </a:r>
            <a:r>
              <a:rPr lang="en-US" sz="2800" dirty="0"/>
              <a:t> pixel to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17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246EF66-29D0-4667-4AA6-175D88151036}"/>
              </a:ext>
            </a:extLst>
          </p:cNvPr>
          <p:cNvGrpSpPr/>
          <p:nvPr/>
        </p:nvGrpSpPr>
        <p:grpSpPr>
          <a:xfrm>
            <a:off x="47270" y="459354"/>
            <a:ext cx="12144730" cy="3446698"/>
            <a:chOff x="47270" y="459354"/>
            <a:chExt cx="12144730" cy="3446698"/>
          </a:xfrm>
        </p:grpSpPr>
        <p:pic>
          <p:nvPicPr>
            <p:cNvPr id="17" name="Imagen 1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CD248B6D-1A38-B784-9EFD-9B16C953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114" y="1884197"/>
              <a:ext cx="1621777" cy="101208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1" name="Imagen 20" descr="Dibujo de la tierra desde el espacio&#10;&#10;Descripción generada automáticamente con confianza media">
              <a:extLst>
                <a:ext uri="{FF2B5EF4-FFF2-40B4-BE49-F238E27FC236}">
                  <a16:creationId xmlns:a16="http://schemas.microsoft.com/office/drawing/2014/main" id="{E2B0C9E3-3845-D58C-1C92-AB2BF0D7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113" y="459354"/>
              <a:ext cx="1621777" cy="1012087"/>
            </a:xfrm>
            <a:prstGeom prst="rect">
              <a:avLst/>
            </a:prstGeom>
          </p:spPr>
        </p:pic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63CBE743-09A2-B8EE-0E4A-005F396C672D}"/>
                </a:ext>
              </a:extLst>
            </p:cNvPr>
            <p:cNvGrpSpPr/>
            <p:nvPr/>
          </p:nvGrpSpPr>
          <p:grpSpPr>
            <a:xfrm>
              <a:off x="47270" y="1012822"/>
              <a:ext cx="7514296" cy="2508774"/>
              <a:chOff x="286311" y="650788"/>
              <a:chExt cx="7514296" cy="2508774"/>
            </a:xfrm>
          </p:grpSpPr>
          <p:pic>
            <p:nvPicPr>
              <p:cNvPr id="5" name="Imagen 4" descr="Un dibujo de una persona&#10;&#10;Descripción generada automáticamente con confianza media">
                <a:extLst>
                  <a:ext uri="{FF2B5EF4-FFF2-40B4-BE49-F238E27FC236}">
                    <a16:creationId xmlns:a16="http://schemas.microsoft.com/office/drawing/2014/main" id="{7D48FCC1-8F61-A17F-5FB2-B6698B1C5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869" y="650788"/>
                <a:ext cx="2219738" cy="1256456"/>
              </a:xfrm>
              <a:prstGeom prst="rect">
                <a:avLst/>
              </a:prstGeom>
            </p:spPr>
          </p:pic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3186C2C5-C154-02AE-5796-1D855B678A84}"/>
                  </a:ext>
                </a:extLst>
              </p:cNvPr>
              <p:cNvGrpSpPr/>
              <p:nvPr/>
            </p:nvGrpSpPr>
            <p:grpSpPr>
              <a:xfrm>
                <a:off x="286311" y="650788"/>
                <a:ext cx="4867017" cy="2508774"/>
                <a:chOff x="3737434" y="483640"/>
                <a:chExt cx="4867017" cy="2508774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46B657C2-04AB-5221-9FA9-4058A651B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4713" y="483640"/>
                  <a:ext cx="2219738" cy="125645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9" name="Imagen 8" descr="Un dibujo de una person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DA40D8C6-5CCB-E486-928F-8A7C5441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7434" y="483640"/>
                  <a:ext cx="2219738" cy="125645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22EE0AA6-7CA1-E8C9-F875-E75D6893288F}"/>
                    </a:ext>
                  </a:extLst>
                </p:cNvPr>
                <p:cNvCxnSpPr>
                  <a:stCxn id="9" idx="3"/>
                  <a:endCxn id="3" idx="1"/>
                </p:cNvCxnSpPr>
                <p:nvPr/>
              </p:nvCxnSpPr>
              <p:spPr>
                <a:xfrm>
                  <a:off x="5957172" y="1111868"/>
                  <a:ext cx="4275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722BC4F6-17A7-8C58-DCF6-D44272AEF97E}"/>
                    </a:ext>
                  </a:extLst>
                </p:cNvPr>
                <p:cNvSpPr txBox="1"/>
                <p:nvPr/>
              </p:nvSpPr>
              <p:spPr>
                <a:xfrm>
                  <a:off x="6339273" y="2038307"/>
                  <a:ext cx="221973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Threshold</a:t>
                  </a:r>
                  <a:r>
                    <a:rPr lang="en-US" sz="2400" dirty="0"/>
                    <a:t> </a:t>
                  </a:r>
                  <a:r>
                    <a:rPr lang="en-US" sz="2800" dirty="0"/>
                    <a:t>Binarization</a:t>
                  </a:r>
                  <a:endParaRPr lang="en-US" sz="2400" dirty="0"/>
                </a:p>
              </p:txBody>
            </p:sp>
          </p:grp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78480C04-D9A0-14CE-4455-C5D1682DE906}"/>
                  </a:ext>
                </a:extLst>
              </p:cNvPr>
              <p:cNvCxnSpPr>
                <a:cxnSpLocks/>
                <a:stCxn id="3" idx="3"/>
                <a:endCxn id="5" idx="1"/>
              </p:cNvCxnSpPr>
              <p:nvPr/>
            </p:nvCxnSpPr>
            <p:spPr>
              <a:xfrm>
                <a:off x="5153328" y="1279016"/>
                <a:ext cx="42754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6BA1F41-3FE2-9620-3BD2-6D4FFDE60DF7}"/>
                  </a:ext>
                </a:extLst>
              </p:cNvPr>
              <p:cNvSpPr txBox="1"/>
              <p:nvPr/>
            </p:nvSpPr>
            <p:spPr>
              <a:xfrm>
                <a:off x="5569204" y="2205455"/>
                <a:ext cx="22197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Bounding</a:t>
                </a:r>
                <a:r>
                  <a:rPr lang="en-US" sz="2400" dirty="0"/>
                  <a:t> </a:t>
                </a:r>
                <a:r>
                  <a:rPr lang="en-US" sz="2800" dirty="0"/>
                  <a:t>Box and Border</a:t>
                </a:r>
                <a:endParaRPr lang="en-US" sz="2400" dirty="0"/>
              </a:p>
            </p:txBody>
          </p:sp>
        </p:grp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B1324862-6124-ABBA-B185-5625BBB3FA50}"/>
                </a:ext>
              </a:extLst>
            </p:cNvPr>
            <p:cNvSpPr txBox="1"/>
            <p:nvPr/>
          </p:nvSpPr>
          <p:spPr>
            <a:xfrm>
              <a:off x="7678045" y="2951945"/>
              <a:ext cx="2107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Crop around the border</a:t>
              </a:r>
              <a:endParaRPr lang="en-US" sz="24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0172F99-E3D5-934D-9042-F0F3E4976399}"/>
                </a:ext>
              </a:extLst>
            </p:cNvPr>
            <p:cNvSpPr txBox="1"/>
            <p:nvPr/>
          </p:nvSpPr>
          <p:spPr>
            <a:xfrm>
              <a:off x="10262395" y="1163996"/>
              <a:ext cx="1751296" cy="95410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Height in meters</a:t>
              </a:r>
              <a:endParaRPr lang="en-US" sz="2400" b="1" i="1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3FE1B08E-C0F8-CDDB-F9A9-FA85F0070A26}"/>
                </a:ext>
              </a:extLst>
            </p:cNvPr>
            <p:cNvSpPr txBox="1"/>
            <p:nvPr/>
          </p:nvSpPr>
          <p:spPr>
            <a:xfrm>
              <a:off x="10084087" y="2567489"/>
              <a:ext cx="21079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Deproject</a:t>
              </a:r>
              <a:r>
                <a:rPr lang="en-US" sz="2800" dirty="0"/>
                <a:t> pixel to point</a:t>
              </a:r>
              <a:endParaRPr lang="en-US" sz="2400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A398A26-9C54-C464-F4C0-BBFC7885FE9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561566" y="1641050"/>
              <a:ext cx="116479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BB57469-560D-CDFC-5E4D-7696AD0F6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045" y="965397"/>
              <a:ext cx="0" cy="675652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2C5050F5-0E75-8D36-B425-817DEFDA7F0D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7678045" y="965397"/>
              <a:ext cx="24306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ACAE70E-39BB-2C85-3A9C-F19C6046CCFC}"/>
                </a:ext>
              </a:extLst>
            </p:cNvPr>
            <p:cNvCxnSpPr>
              <a:cxnSpLocks/>
            </p:cNvCxnSpPr>
            <p:nvPr/>
          </p:nvCxnSpPr>
          <p:spPr>
            <a:xfrm>
              <a:off x="7678045" y="1641049"/>
              <a:ext cx="0" cy="74919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CFFA9488-B29F-C6DE-7ABC-477E7DD35F3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678045" y="2390241"/>
              <a:ext cx="243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15DBFFB0-E0B8-5FC1-7ADC-D0C569B859DB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9542890" y="965397"/>
              <a:ext cx="243067" cy="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A21018D5-74BD-7258-0152-F4CB16D9D830}"/>
                </a:ext>
              </a:extLst>
            </p:cNvPr>
            <p:cNvCxnSpPr>
              <a:cxnSpLocks/>
            </p:cNvCxnSpPr>
            <p:nvPr/>
          </p:nvCxnSpPr>
          <p:spPr>
            <a:xfrm>
              <a:off x="9781109" y="965397"/>
              <a:ext cx="0" cy="142484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A9D791A-7C97-BDC2-2C1A-BFD3F6472A64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9542891" y="2390240"/>
              <a:ext cx="243066" cy="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E80606EB-B46F-D6E7-0AB0-A74A96ED751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9785957" y="1641049"/>
              <a:ext cx="47643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C32B43C-73DA-F711-56D4-51909D16A81C}"/>
              </a:ext>
            </a:extLst>
          </p:cNvPr>
          <p:cNvSpPr txBox="1"/>
          <p:nvPr/>
        </p:nvSpPr>
        <p:spPr>
          <a:xfrm>
            <a:off x="141403" y="2782932"/>
            <a:ext cx="221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Depth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58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RIEGO CASTILLO</dc:creator>
  <cp:lastModifiedBy>VIRGINIA RIEGO CASTILLO</cp:lastModifiedBy>
  <cp:revision>4</cp:revision>
  <dcterms:created xsi:type="dcterms:W3CDTF">2022-05-04T09:09:54Z</dcterms:created>
  <dcterms:modified xsi:type="dcterms:W3CDTF">2022-05-04T09:34:59Z</dcterms:modified>
</cp:coreProperties>
</file>