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D291F-26B2-4919-91E8-748B3BF5E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2F7BA-29A8-4152-89AA-2978B23E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242DB-3043-42FB-9A34-72999C48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06658-4829-4FC8-A4BC-0176BEF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7A199-D15A-46C8-9849-5AC4826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32F-B088-41E9-9C67-D8253AC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0FCE26-ED49-410D-8163-76F8021F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3E349-CD28-418E-8264-AC4CCBFA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9E716-252F-45DA-9902-EEC68B97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17876-F7F5-4A5D-A341-9D7EEA7C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4DDBEC-898F-43A0-8BE1-4D975692F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77B096-6D38-4793-8C73-D35F7A7B9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B8830-81FB-4C89-B068-D7A4DAA1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0909-2C2D-4631-9AFA-6506F77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B6E6-809E-489C-8357-CB5DE88A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EA33C-9EFB-4551-84AE-A3F55C61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92149-891B-41B8-8091-35E7A950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7F1FF-A264-4E6A-90DE-C5B09430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4CF92-983E-4A4F-92ED-42A17690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17DE7-8A86-4034-8C5C-E7279E5F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31D6C-70AE-49D5-AECE-1037032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0A071-B1E3-4216-92FC-8AA29AF7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EEE67-8C97-4544-83D4-6473A8C6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5EA2A-BAEB-4122-8701-AD0DB116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621F6-1C5B-4710-AE06-444405B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D5316-A7F3-4C79-8E9A-6FD03A1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46D40-257D-41CA-B08A-8C38882CC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C2AA38-4C60-45A6-BCFD-2A35609BA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76304-B629-46AF-A906-E9C14DE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AE15A6-8125-465C-AAEF-646E7A23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84109-1915-48DC-A490-82919549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14780-D6B7-4586-B7C4-A1C820B3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B5341-F426-4F26-8927-B12B9DA3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A65B99-7291-45FF-AB11-6BBA53DF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73D26E-D640-4D41-A6F8-DAD6763B9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C5D4AF-70B2-4BC8-8369-92F0781B6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9D4A8-DBBC-425E-8B94-405B919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2A7CB8-BE22-4C54-B24A-4A9122F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96927-F066-43CD-BD37-41C2128B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1714E-7D17-4FF6-8460-396E8178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2135F-0221-48D6-95E8-8A63A6A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70BA72-AC7C-4AC5-B4DC-033ABBD3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FD3068-444D-44A4-8D1F-E1E34E0A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3E5580-B01D-4AEF-B9EE-6174CDE4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48F25-F825-43AB-8567-67C580C4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CDD7C6-482F-4D6C-A454-4737922A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0D16A-B740-4CD7-9030-8AF3C8F9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A290B-5594-4664-AED1-9331BDD6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2F6FF-DDD0-4FEF-9FBB-63165A26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10B59-6D9E-48FC-A8D5-1FA0FB9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8A75F-A749-431C-AFAC-B9785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29518-6ED0-40B1-B4E0-78034CFC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5E84-F9C9-4C75-BD07-F4B4BC5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201C74-65C3-4CDD-9D65-17E0BEB09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7DA25F-4AA5-4FF6-87CA-385F3566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9157F-9E16-4150-A177-FFAD5AC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36CC5-F691-4EBD-8323-CBE96F0D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B3104-31F7-49BB-8384-4F04EB8E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DB88DC-64BA-4B4F-8469-2E119282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E23AD3-D220-4A88-B700-CCD8480A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23E09-A1D0-4525-B944-ADF83DBCE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D95F-FC0B-47C7-8D23-2E9C4A3416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9B1D8-62F3-4AA7-8BA6-1D6ECF53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456A4-B52F-42E4-B58F-7FDDB08F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82E7-4F6D-45F0-858E-32A8ED1BD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5A777498-9D68-4F28-ACC9-687518FC9E43}"/>
              </a:ext>
            </a:extLst>
          </p:cNvPr>
          <p:cNvGrpSpPr/>
          <p:nvPr/>
        </p:nvGrpSpPr>
        <p:grpSpPr>
          <a:xfrm>
            <a:off x="511691" y="6128652"/>
            <a:ext cx="10345745" cy="669086"/>
            <a:chOff x="1671852" y="6048248"/>
            <a:chExt cx="9912753" cy="866002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3391E78E-FD10-4A59-8F29-CDBAAE548CC9}"/>
                </a:ext>
              </a:extLst>
            </p:cNvPr>
            <p:cNvGrpSpPr/>
            <p:nvPr/>
          </p:nvGrpSpPr>
          <p:grpSpPr>
            <a:xfrm>
              <a:off x="1671852" y="6048248"/>
              <a:ext cx="9912753" cy="866002"/>
              <a:chOff x="360289" y="6214502"/>
              <a:chExt cx="9912753" cy="866002"/>
            </a:xfrm>
          </p:grpSpPr>
          <p:sp>
            <p:nvSpPr>
              <p:cNvPr id="20" name="Cubo 19">
                <a:extLst>
                  <a:ext uri="{FF2B5EF4-FFF2-40B4-BE49-F238E27FC236}">
                    <a16:creationId xmlns:a16="http://schemas.microsoft.com/office/drawing/2014/main" id="{984C8C1B-DC59-472D-88AB-DC4F85F6AFBC}"/>
                  </a:ext>
                </a:extLst>
              </p:cNvPr>
              <p:cNvSpPr/>
              <p:nvPr/>
            </p:nvSpPr>
            <p:spPr>
              <a:xfrm>
                <a:off x="360289" y="6270594"/>
                <a:ext cx="158616" cy="486152"/>
              </a:xfrm>
              <a:prstGeom prst="cube">
                <a:avLst>
                  <a:gd name="adj" fmla="val 8717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Cubo 20">
                <a:extLst>
                  <a:ext uri="{FF2B5EF4-FFF2-40B4-BE49-F238E27FC236}">
                    <a16:creationId xmlns:a16="http://schemas.microsoft.com/office/drawing/2014/main" id="{3A7F8BEA-88CD-48DE-A05A-9CF93017DC9B}"/>
                  </a:ext>
                </a:extLst>
              </p:cNvPr>
              <p:cNvSpPr/>
              <p:nvPr/>
            </p:nvSpPr>
            <p:spPr>
              <a:xfrm>
                <a:off x="2969515" y="6314208"/>
                <a:ext cx="158616" cy="486152"/>
              </a:xfrm>
              <a:prstGeom prst="cube">
                <a:avLst>
                  <a:gd name="adj" fmla="val 9378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Cubo 21">
                <a:extLst>
                  <a:ext uri="{FF2B5EF4-FFF2-40B4-BE49-F238E27FC236}">
                    <a16:creationId xmlns:a16="http://schemas.microsoft.com/office/drawing/2014/main" id="{3F99C05A-5739-4CF1-9B8E-39AE1C8BD888}"/>
                  </a:ext>
                </a:extLst>
              </p:cNvPr>
              <p:cNvSpPr/>
              <p:nvPr/>
            </p:nvSpPr>
            <p:spPr>
              <a:xfrm>
                <a:off x="8777338" y="6214502"/>
                <a:ext cx="57392" cy="674118"/>
              </a:xfrm>
              <a:prstGeom prst="cube">
                <a:avLst>
                  <a:gd name="adj" fmla="val 28968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96349BD-15A2-4908-A253-442437F018C5}"/>
                  </a:ext>
                </a:extLst>
              </p:cNvPr>
              <p:cNvSpPr txBox="1"/>
              <p:nvPr/>
            </p:nvSpPr>
            <p:spPr>
              <a:xfrm>
                <a:off x="534111" y="6329004"/>
                <a:ext cx="14231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Convolution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5BD7EF9-CF09-4EB3-B602-7BE656503856}"/>
                  </a:ext>
                </a:extLst>
              </p:cNvPr>
              <p:cNvSpPr txBox="1"/>
              <p:nvPr/>
            </p:nvSpPr>
            <p:spPr>
              <a:xfrm>
                <a:off x="3192129" y="6372618"/>
                <a:ext cx="14231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Max-Pooling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E8751E3-0111-4A8C-B408-FD84CC059CA6}"/>
                  </a:ext>
                </a:extLst>
              </p:cNvPr>
              <p:cNvSpPr txBox="1"/>
              <p:nvPr/>
            </p:nvSpPr>
            <p:spPr>
              <a:xfrm>
                <a:off x="8849871" y="6379223"/>
                <a:ext cx="1423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Dense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645705D-BB52-420A-9B3B-FF5CD6D48094}"/>
                  </a:ext>
                </a:extLst>
              </p:cNvPr>
              <p:cNvSpPr txBox="1"/>
              <p:nvPr/>
            </p:nvSpPr>
            <p:spPr>
              <a:xfrm>
                <a:off x="5634905" y="6425333"/>
                <a:ext cx="25780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Global Average Pooling</a:t>
                </a:r>
              </a:p>
            </p:txBody>
          </p:sp>
        </p:grp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11B37825-8059-411D-A127-1933578B1AC9}"/>
                </a:ext>
              </a:extLst>
            </p:cNvPr>
            <p:cNvSpPr/>
            <p:nvPr/>
          </p:nvSpPr>
          <p:spPr>
            <a:xfrm>
              <a:off x="6715756" y="6200669"/>
              <a:ext cx="158616" cy="486152"/>
            </a:xfrm>
            <a:prstGeom prst="cube">
              <a:avLst>
                <a:gd name="adj" fmla="val 9378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06CF95E-DE0E-0022-85E1-386B8A3AA6CA}"/>
              </a:ext>
            </a:extLst>
          </p:cNvPr>
          <p:cNvGrpSpPr/>
          <p:nvPr/>
        </p:nvGrpSpPr>
        <p:grpSpPr>
          <a:xfrm>
            <a:off x="743033" y="72789"/>
            <a:ext cx="9768939" cy="5591887"/>
            <a:chOff x="743033" y="72789"/>
            <a:chExt cx="9768939" cy="5591887"/>
          </a:xfrm>
        </p:grpSpPr>
        <p:sp>
          <p:nvSpPr>
            <p:cNvPr id="95" name="Cubo 94">
              <a:extLst>
                <a:ext uri="{FF2B5EF4-FFF2-40B4-BE49-F238E27FC236}">
                  <a16:creationId xmlns:a16="http://schemas.microsoft.com/office/drawing/2014/main" id="{9B4C3F50-3FA9-2DAC-23DB-EC4AB5D9466E}"/>
                </a:ext>
              </a:extLst>
            </p:cNvPr>
            <p:cNvSpPr/>
            <p:nvPr/>
          </p:nvSpPr>
          <p:spPr>
            <a:xfrm>
              <a:off x="8886370" y="3955016"/>
              <a:ext cx="251606" cy="317425"/>
            </a:xfrm>
            <a:prstGeom prst="cube">
              <a:avLst>
                <a:gd name="adj" fmla="val 28968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4" name="Cubo 93">
              <a:extLst>
                <a:ext uri="{FF2B5EF4-FFF2-40B4-BE49-F238E27FC236}">
                  <a16:creationId xmlns:a16="http://schemas.microsoft.com/office/drawing/2014/main" id="{88DE8CB3-282A-B044-FD2E-EBF698078905}"/>
                </a:ext>
              </a:extLst>
            </p:cNvPr>
            <p:cNvSpPr/>
            <p:nvPr/>
          </p:nvSpPr>
          <p:spPr>
            <a:xfrm>
              <a:off x="8886370" y="3783493"/>
              <a:ext cx="251606" cy="317425"/>
            </a:xfrm>
            <a:prstGeom prst="cube">
              <a:avLst>
                <a:gd name="adj" fmla="val 28968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8AD8062-F37A-6146-043F-C5DFD67D19FF}"/>
                </a:ext>
              </a:extLst>
            </p:cNvPr>
            <p:cNvGrpSpPr/>
            <p:nvPr/>
          </p:nvGrpSpPr>
          <p:grpSpPr>
            <a:xfrm>
              <a:off x="743033" y="72789"/>
              <a:ext cx="9768939" cy="5591887"/>
              <a:chOff x="644710" y="323198"/>
              <a:chExt cx="9768939" cy="5591887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0E076872-8D04-48F7-8355-DFBBDC1D02EA}"/>
                  </a:ext>
                </a:extLst>
              </p:cNvPr>
              <p:cNvGrpSpPr/>
              <p:nvPr/>
            </p:nvGrpSpPr>
            <p:grpSpPr>
              <a:xfrm>
                <a:off x="644710" y="1945349"/>
                <a:ext cx="2831231" cy="2577501"/>
                <a:chOff x="738919" y="2340797"/>
                <a:chExt cx="2658564" cy="2420309"/>
              </a:xfrm>
            </p:grpSpPr>
            <p:sp>
              <p:nvSpPr>
                <p:cNvPr id="30" name="Cubo 29">
                  <a:extLst>
                    <a:ext uri="{FF2B5EF4-FFF2-40B4-BE49-F238E27FC236}">
                      <a16:creationId xmlns:a16="http://schemas.microsoft.com/office/drawing/2014/main" id="{585785C2-BBE0-47D6-B771-E9066506E4B0}"/>
                    </a:ext>
                  </a:extLst>
                </p:cNvPr>
                <p:cNvSpPr/>
                <p:nvPr/>
              </p:nvSpPr>
              <p:spPr>
                <a:xfrm>
                  <a:off x="738919" y="2340797"/>
                  <a:ext cx="2658564" cy="1564066"/>
                </a:xfrm>
                <a:prstGeom prst="cube">
                  <a:avLst>
                    <a:gd name="adj" fmla="val 6710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0C1CE5DD-5790-48AC-BBCB-D14AEE4371F0}"/>
                    </a:ext>
                  </a:extLst>
                </p:cNvPr>
                <p:cNvSpPr txBox="1"/>
                <p:nvPr/>
              </p:nvSpPr>
              <p:spPr>
                <a:xfrm>
                  <a:off x="1455270" y="4096391"/>
                  <a:ext cx="1423171" cy="664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240x424x3</a:t>
                  </a:r>
                </a:p>
                <a:p>
                  <a:pPr algn="ctr"/>
                  <a:r>
                    <a:rPr lang="en-US" sz="2000" dirty="0"/>
                    <a:t>RGB Image</a:t>
                  </a:r>
                </a:p>
              </p:txBody>
            </p:sp>
          </p:grp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40C9D37A-72BF-A176-E655-7AD68FE380BB}"/>
                  </a:ext>
                </a:extLst>
              </p:cNvPr>
              <p:cNvGrpSpPr/>
              <p:nvPr/>
            </p:nvGrpSpPr>
            <p:grpSpPr>
              <a:xfrm>
                <a:off x="3948391" y="323198"/>
                <a:ext cx="6465258" cy="5591887"/>
                <a:chOff x="3206813" y="620386"/>
                <a:chExt cx="6465258" cy="5591887"/>
              </a:xfrm>
            </p:grpSpPr>
            <p:sp>
              <p:nvSpPr>
                <p:cNvPr id="44" name="Cubo 43">
                  <a:extLst>
                    <a:ext uri="{FF2B5EF4-FFF2-40B4-BE49-F238E27FC236}">
                      <a16:creationId xmlns:a16="http://schemas.microsoft.com/office/drawing/2014/main" id="{66300484-1CA6-4518-4270-1D1F30C06B4A}"/>
                    </a:ext>
                  </a:extLst>
                </p:cNvPr>
                <p:cNvSpPr/>
                <p:nvPr/>
              </p:nvSpPr>
              <p:spPr>
                <a:xfrm>
                  <a:off x="3206813" y="620387"/>
                  <a:ext cx="1278770" cy="4603397"/>
                </a:xfrm>
                <a:prstGeom prst="cube">
                  <a:avLst>
                    <a:gd name="adj" fmla="val 8717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5" name="Cubo 44">
                  <a:extLst>
                    <a:ext uri="{FF2B5EF4-FFF2-40B4-BE49-F238E27FC236}">
                      <a16:creationId xmlns:a16="http://schemas.microsoft.com/office/drawing/2014/main" id="{8EEBC3A1-B059-0612-523D-1127ABB6DE57}"/>
                    </a:ext>
                  </a:extLst>
                </p:cNvPr>
                <p:cNvSpPr/>
                <p:nvPr/>
              </p:nvSpPr>
              <p:spPr>
                <a:xfrm>
                  <a:off x="3496892" y="620386"/>
                  <a:ext cx="1278770" cy="4603397"/>
                </a:xfrm>
                <a:prstGeom prst="cube">
                  <a:avLst>
                    <a:gd name="adj" fmla="val 9378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4" name="Grupo 3">
                  <a:extLst>
                    <a:ext uri="{FF2B5EF4-FFF2-40B4-BE49-F238E27FC236}">
                      <a16:creationId xmlns:a16="http://schemas.microsoft.com/office/drawing/2014/main" id="{250A6210-957B-489F-BCC2-B55AF036BCE5}"/>
                    </a:ext>
                  </a:extLst>
                </p:cNvPr>
                <p:cNvGrpSpPr/>
                <p:nvPr/>
              </p:nvGrpSpPr>
              <p:grpSpPr>
                <a:xfrm>
                  <a:off x="4107818" y="1301784"/>
                  <a:ext cx="1406097" cy="3331097"/>
                  <a:chOff x="2612463" y="2175303"/>
                  <a:chExt cx="1164825" cy="2759516"/>
                </a:xfrm>
              </p:grpSpPr>
              <p:sp>
                <p:nvSpPr>
                  <p:cNvPr id="17" name="Cubo 16">
                    <a:extLst>
                      <a:ext uri="{FF2B5EF4-FFF2-40B4-BE49-F238E27FC236}">
                        <a16:creationId xmlns:a16="http://schemas.microsoft.com/office/drawing/2014/main" id="{E8907660-D325-461A-AF9D-CE30A180615C}"/>
                      </a:ext>
                    </a:extLst>
                  </p:cNvPr>
                  <p:cNvSpPr/>
                  <p:nvPr/>
                </p:nvSpPr>
                <p:spPr>
                  <a:xfrm>
                    <a:off x="2612463" y="2196451"/>
                    <a:ext cx="832383" cy="2738368"/>
                  </a:xfrm>
                  <a:prstGeom prst="cube">
                    <a:avLst>
                      <a:gd name="adj" fmla="val 76406"/>
                    </a:avLst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9" name="Cubo 18">
                    <a:extLst>
                      <a:ext uri="{FF2B5EF4-FFF2-40B4-BE49-F238E27FC236}">
                        <a16:creationId xmlns:a16="http://schemas.microsoft.com/office/drawing/2014/main" id="{C88BBB67-ADCD-43EF-A952-5B1413B07BCE}"/>
                      </a:ext>
                    </a:extLst>
                  </p:cNvPr>
                  <p:cNvSpPr/>
                  <p:nvPr/>
                </p:nvSpPr>
                <p:spPr>
                  <a:xfrm>
                    <a:off x="2944905" y="2175303"/>
                    <a:ext cx="832383" cy="2738368"/>
                  </a:xfrm>
                  <a:prstGeom prst="cube">
                    <a:avLst>
                      <a:gd name="adj" fmla="val 93784"/>
                    </a:avLst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sp>
              <p:nvSpPr>
                <p:cNvPr id="7" name="Cubo 6">
                  <a:extLst>
                    <a:ext uri="{FF2B5EF4-FFF2-40B4-BE49-F238E27FC236}">
                      <a16:creationId xmlns:a16="http://schemas.microsoft.com/office/drawing/2014/main" id="{BEE67CA6-8F94-4160-89AE-DEA25E23DF6A}"/>
                    </a:ext>
                  </a:extLst>
                </p:cNvPr>
                <p:cNvSpPr/>
                <p:nvPr/>
              </p:nvSpPr>
              <p:spPr>
                <a:xfrm>
                  <a:off x="8046469" y="1468646"/>
                  <a:ext cx="251606" cy="2971844"/>
                </a:xfrm>
                <a:prstGeom prst="cube">
                  <a:avLst>
                    <a:gd name="adj" fmla="val 28968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0" name="Cubo 9">
                  <a:extLst>
                    <a:ext uri="{FF2B5EF4-FFF2-40B4-BE49-F238E27FC236}">
                      <a16:creationId xmlns:a16="http://schemas.microsoft.com/office/drawing/2014/main" id="{5295E454-255E-4811-AE58-C01112FD17F3}"/>
                    </a:ext>
                  </a:extLst>
                </p:cNvPr>
                <p:cNvSpPr/>
                <p:nvPr/>
              </p:nvSpPr>
              <p:spPr>
                <a:xfrm>
                  <a:off x="9001952" y="3095913"/>
                  <a:ext cx="251606" cy="317425"/>
                </a:xfrm>
                <a:prstGeom prst="cube">
                  <a:avLst>
                    <a:gd name="adj" fmla="val 28968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EF2B03D7-0AB0-44CB-BAA9-B175072578EB}"/>
                    </a:ext>
                  </a:extLst>
                </p:cNvPr>
                <p:cNvSpPr txBox="1"/>
                <p:nvPr/>
              </p:nvSpPr>
              <p:spPr>
                <a:xfrm>
                  <a:off x="7796475" y="5500646"/>
                  <a:ext cx="883796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128 u.</a:t>
                  </a:r>
                </a:p>
                <a:p>
                  <a:pPr algn="ctr"/>
                  <a:r>
                    <a:rPr lang="en-US" sz="2000" dirty="0" err="1"/>
                    <a:t>Relu</a:t>
                  </a:r>
                  <a:endParaRPr lang="en-US" sz="2000" dirty="0"/>
                </a:p>
              </p:txBody>
            </p:sp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350DBDC6-0078-474F-A6B9-990A95B17DFD}"/>
                    </a:ext>
                  </a:extLst>
                </p:cNvPr>
                <p:cNvSpPr txBox="1"/>
                <p:nvPr/>
              </p:nvSpPr>
              <p:spPr>
                <a:xfrm>
                  <a:off x="8603341" y="5535165"/>
                  <a:ext cx="1068730" cy="6771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1 u.</a:t>
                  </a:r>
                </a:p>
                <a:p>
                  <a:pPr algn="ctr"/>
                  <a:r>
                    <a:rPr lang="en-US" dirty="0"/>
                    <a:t>Sigmoid</a:t>
                  </a:r>
                  <a:endParaRPr lang="en-US" sz="2000" dirty="0"/>
                </a:p>
              </p:txBody>
            </p:sp>
            <p:sp>
              <p:nvSpPr>
                <p:cNvPr id="49" name="Cubo 48">
                  <a:extLst>
                    <a:ext uri="{FF2B5EF4-FFF2-40B4-BE49-F238E27FC236}">
                      <a16:creationId xmlns:a16="http://schemas.microsoft.com/office/drawing/2014/main" id="{1E29F727-38FF-C81A-9234-050474E68ACE}"/>
                    </a:ext>
                  </a:extLst>
                </p:cNvPr>
                <p:cNvSpPr/>
                <p:nvPr/>
              </p:nvSpPr>
              <p:spPr>
                <a:xfrm>
                  <a:off x="5183653" y="1979775"/>
                  <a:ext cx="1064520" cy="2255613"/>
                </a:xfrm>
                <a:prstGeom prst="cube">
                  <a:avLst>
                    <a:gd name="adj" fmla="val 6861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0" name="Cubo 49">
                  <a:extLst>
                    <a:ext uri="{FF2B5EF4-FFF2-40B4-BE49-F238E27FC236}">
                      <a16:creationId xmlns:a16="http://schemas.microsoft.com/office/drawing/2014/main" id="{9B7356D5-61C8-7942-CDB0-A6F201D4A3FF}"/>
                    </a:ext>
                  </a:extLst>
                </p:cNvPr>
                <p:cNvSpPr/>
                <p:nvPr/>
              </p:nvSpPr>
              <p:spPr>
                <a:xfrm>
                  <a:off x="5751848" y="1968107"/>
                  <a:ext cx="723289" cy="2255613"/>
                </a:xfrm>
                <a:prstGeom prst="cube">
                  <a:avLst>
                    <a:gd name="adj" fmla="val 9378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4" name="Cubo 13">
                  <a:extLst>
                    <a:ext uri="{FF2B5EF4-FFF2-40B4-BE49-F238E27FC236}">
                      <a16:creationId xmlns:a16="http://schemas.microsoft.com/office/drawing/2014/main" id="{0B401BFB-1196-4EE0-B2AA-30D1739B252A}"/>
                    </a:ext>
                  </a:extLst>
                </p:cNvPr>
                <p:cNvSpPr/>
                <p:nvPr/>
              </p:nvSpPr>
              <p:spPr>
                <a:xfrm>
                  <a:off x="6273101" y="2534892"/>
                  <a:ext cx="841448" cy="1337806"/>
                </a:xfrm>
                <a:prstGeom prst="cube">
                  <a:avLst>
                    <a:gd name="adj" fmla="val 44525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" name="Cubo 15">
                  <a:extLst>
                    <a:ext uri="{FF2B5EF4-FFF2-40B4-BE49-F238E27FC236}">
                      <a16:creationId xmlns:a16="http://schemas.microsoft.com/office/drawing/2014/main" id="{DF3BE3DB-8C91-4319-AC78-70B71CF7451B}"/>
                    </a:ext>
                  </a:extLst>
                </p:cNvPr>
                <p:cNvSpPr/>
                <p:nvPr/>
              </p:nvSpPr>
              <p:spPr>
                <a:xfrm>
                  <a:off x="6938014" y="2602767"/>
                  <a:ext cx="400734" cy="1238913"/>
                </a:xfrm>
                <a:prstGeom prst="cube">
                  <a:avLst>
                    <a:gd name="adj" fmla="val 93784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pic>
            <p:nvPicPr>
              <p:cNvPr id="11" name="Imagen 10" descr="Imagen que contiene exterior, animal, pasto, campo&#10;&#10;Descripción generada automáticamente">
                <a:extLst>
                  <a:ext uri="{FF2B5EF4-FFF2-40B4-BE49-F238E27FC236}">
                    <a16:creationId xmlns:a16="http://schemas.microsoft.com/office/drawing/2014/main" id="{BF1EDD88-476B-4B86-7650-397B0AED0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711" y="2070916"/>
                <a:ext cx="2720812" cy="1540082"/>
              </a:xfrm>
              <a:prstGeom prst="rect">
                <a:avLst/>
              </a:prstGeom>
            </p:spPr>
          </p:pic>
        </p:grp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E1746F-4754-F9CF-99E0-70503B99B93E}"/>
              </a:ext>
            </a:extLst>
          </p:cNvPr>
          <p:cNvSpPr txBox="1"/>
          <p:nvPr/>
        </p:nvSpPr>
        <p:spPr>
          <a:xfrm>
            <a:off x="807689" y="4962144"/>
            <a:ext cx="2756167" cy="46166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Sex</a:t>
            </a:r>
            <a:endParaRPr lang="en-US" sz="32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750BD86-63BC-5CAD-84EE-5B277DA4A089}"/>
              </a:ext>
            </a:extLst>
          </p:cNvPr>
          <p:cNvSpPr txBox="1"/>
          <p:nvPr/>
        </p:nvSpPr>
        <p:spPr>
          <a:xfrm>
            <a:off x="807688" y="5422784"/>
            <a:ext cx="2756168" cy="46166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  <a:endParaRPr lang="en-US" sz="320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55F8E14-3397-55E1-0F83-DD9AB1326287}"/>
              </a:ext>
            </a:extLst>
          </p:cNvPr>
          <p:cNvGrpSpPr/>
          <p:nvPr/>
        </p:nvGrpSpPr>
        <p:grpSpPr>
          <a:xfrm>
            <a:off x="3563856" y="4150171"/>
            <a:ext cx="5322514" cy="1523209"/>
            <a:chOff x="3563856" y="4150171"/>
            <a:chExt cx="5322514" cy="1523209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98FF347-153F-6651-3240-03290D95131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563856" y="5187778"/>
              <a:ext cx="5014354" cy="5199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21E3238-D59E-FCC1-E0E8-C1FA191CAB7F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3563856" y="5653617"/>
              <a:ext cx="5014354" cy="639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C14A1AD-D1F0-D845-EE31-A98FBBF75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8210" y="4153630"/>
              <a:ext cx="0" cy="15197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7AD8D9B2-4572-ACF5-3871-0AB3D886D97D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>
              <a:off x="8570275" y="4150171"/>
              <a:ext cx="3160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3BABBFA-6608-9947-F2DD-C396F7BA3012}"/>
              </a:ext>
            </a:extLst>
          </p:cNvPr>
          <p:cNvSpPr/>
          <p:nvPr/>
        </p:nvSpPr>
        <p:spPr>
          <a:xfrm>
            <a:off x="3785623" y="0"/>
            <a:ext cx="4641277" cy="487628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6FA406-63EC-43E9-5847-662B104498AA}"/>
              </a:ext>
            </a:extLst>
          </p:cNvPr>
          <p:cNvSpPr txBox="1"/>
          <p:nvPr/>
        </p:nvSpPr>
        <p:spPr>
          <a:xfrm>
            <a:off x="3785623" y="4471519"/>
            <a:ext cx="464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Pretrained Network</a:t>
            </a:r>
          </a:p>
        </p:txBody>
      </p:sp>
    </p:spTree>
    <p:extLst>
      <p:ext uri="{BB962C8B-B14F-4D97-AF65-F5344CB8AC3E}">
        <p14:creationId xmlns:p14="http://schemas.microsoft.com/office/powerpoint/2010/main" val="3997314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RIEGO CASTILLO</dc:creator>
  <cp:lastModifiedBy>VIRGINIA RIEGO CASTILLO</cp:lastModifiedBy>
  <cp:revision>15</cp:revision>
  <dcterms:created xsi:type="dcterms:W3CDTF">2022-04-22T09:40:24Z</dcterms:created>
  <dcterms:modified xsi:type="dcterms:W3CDTF">2022-05-04T15:35:14Z</dcterms:modified>
</cp:coreProperties>
</file>