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5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9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56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07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5136-D563-4E95-92A4-D566346E8E6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F5A3-9EF0-4383-966C-71F682A0E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4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7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6" y="133350"/>
            <a:ext cx="11446933" cy="64389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83185" y="108065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SAP GUI Optionen Intern</a:t>
            </a:r>
          </a:p>
        </p:txBody>
      </p:sp>
    </p:spTree>
    <p:extLst>
      <p:ext uri="{BB962C8B-B14F-4D97-AF65-F5344CB8AC3E}">
        <p14:creationId xmlns:p14="http://schemas.microsoft.com/office/powerpoint/2010/main" val="237497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10" y="754899"/>
            <a:ext cx="7648575" cy="53149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8465" y="141316"/>
            <a:ext cx="45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Erfolg-, Warn-, Fehlermeldungen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65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347912"/>
            <a:ext cx="3914775" cy="21621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667370" y="4106010"/>
            <a:ext cx="365760" cy="5320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5131724" y="4106010"/>
            <a:ext cx="365760" cy="5320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4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-1343025"/>
            <a:ext cx="12573000" cy="95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4" y="56243"/>
            <a:ext cx="12092012" cy="68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381000"/>
            <a:ext cx="9458325" cy="609600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9956800" y="3715657"/>
            <a:ext cx="1277257" cy="172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89"/>
            <a:ext cx="7867650" cy="58388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49" y="118889"/>
            <a:ext cx="3396354" cy="351475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63" y="4023620"/>
            <a:ext cx="3819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9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80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-1481138"/>
            <a:ext cx="9105900" cy="9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76237"/>
            <a:ext cx="8782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6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2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-1233488"/>
            <a:ext cx="8696325" cy="93249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846286" y="1712686"/>
            <a:ext cx="2322285" cy="6966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-547688"/>
            <a:ext cx="9420225" cy="79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6913" y="400050"/>
            <a:ext cx="16125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61950"/>
            <a:ext cx="8782050" cy="61341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114800" y="1936865"/>
            <a:ext cx="6633556" cy="13050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4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-1195388"/>
            <a:ext cx="8543925" cy="92487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928553" y="1579418"/>
            <a:ext cx="8844742" cy="18703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0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4" y="-106767"/>
            <a:ext cx="6572250" cy="67722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905404" y="465513"/>
            <a:ext cx="3507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Neuer Eintrag </a:t>
            </a:r>
            <a:r>
              <a:rPr lang="de-DE" dirty="0" smtClean="0">
                <a:sym typeface="Wingdings" panose="05000000000000000000" pitchFamily="2" charset="2"/>
              </a:rPr>
              <a:t> Weiter  Daten eingeben links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Fertig Stellen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(SAP </a:t>
            </a:r>
            <a:r>
              <a:rPr lang="de-DE" dirty="0" err="1" smtClean="0">
                <a:sym typeface="Wingdings" panose="05000000000000000000" pitchFamily="2" charset="2"/>
              </a:rPr>
              <a:t>Logon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7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37" y="492876"/>
            <a:ext cx="4857750" cy="40767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223760" y="648393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Pie</a:t>
            </a:r>
            <a:r>
              <a:rPr lang="de-DE" dirty="0" smtClean="0"/>
              <a:t> Menu </a:t>
            </a:r>
            <a:r>
              <a:rPr lang="de-DE" dirty="0" smtClean="0">
                <a:sym typeface="Wingdings" panose="05000000000000000000" pitchFamily="2" charset="2"/>
              </a:rPr>
              <a:t> Über SAP…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96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814387"/>
            <a:ext cx="71723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6" y="377649"/>
            <a:ext cx="11237439" cy="606669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4073" y="2194560"/>
            <a:ext cx="1662545" cy="4904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94065" y="2402378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ERP-System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036618" y="2460567"/>
            <a:ext cx="340822" cy="1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5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71475"/>
            <a:ext cx="8743950" cy="61150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07324" y="2143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Altes </a:t>
            </a:r>
            <a:r>
              <a:rPr lang="de-DE" dirty="0" err="1" smtClean="0"/>
              <a:t>Logon-Theme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58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94" y="1115291"/>
            <a:ext cx="6029325" cy="304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341717" y="972589"/>
            <a:ext cx="806335" cy="5735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3" y="704169"/>
            <a:ext cx="12196459" cy="51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Berufsakademie Sachsen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5CS18-2: Kreyßig, Bruno</dc:creator>
  <cp:lastModifiedBy>5CS18-2: Kreyßig, Bruno</cp:lastModifiedBy>
  <cp:revision>26</cp:revision>
  <dcterms:created xsi:type="dcterms:W3CDTF">2021-06-28T08:22:13Z</dcterms:created>
  <dcterms:modified xsi:type="dcterms:W3CDTF">2021-07-15T12:24:56Z</dcterms:modified>
</cp:coreProperties>
</file>