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F3D0-F51F-460E-9899-9349BB447E91}" type="datetimeFigureOut">
              <a:rPr lang="en-ID" smtClean="0"/>
              <a:t>16/10/2021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003-A286-4DE3-90D8-97474C7E39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25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F3D0-F51F-460E-9899-9349BB447E91}" type="datetimeFigureOut">
              <a:rPr lang="en-ID" smtClean="0"/>
              <a:t>16/10/2021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003-A286-4DE3-90D8-97474C7E39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617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F3D0-F51F-460E-9899-9349BB447E91}" type="datetimeFigureOut">
              <a:rPr lang="en-ID" smtClean="0"/>
              <a:t>16/10/2021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003-A286-4DE3-90D8-97474C7E39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501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F3D0-F51F-460E-9899-9349BB447E91}" type="datetimeFigureOut">
              <a:rPr lang="en-ID" smtClean="0"/>
              <a:t>16/10/2021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003-A286-4DE3-90D8-97474C7E39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161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F3D0-F51F-460E-9899-9349BB447E91}" type="datetimeFigureOut">
              <a:rPr lang="en-ID" smtClean="0"/>
              <a:t>16/10/2021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003-A286-4DE3-90D8-97474C7E39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059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F3D0-F51F-460E-9899-9349BB447E91}" type="datetimeFigureOut">
              <a:rPr lang="en-ID" smtClean="0"/>
              <a:t>16/10/2021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003-A286-4DE3-90D8-97474C7E39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303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F3D0-F51F-460E-9899-9349BB447E91}" type="datetimeFigureOut">
              <a:rPr lang="en-ID" smtClean="0"/>
              <a:t>16/10/2021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003-A286-4DE3-90D8-97474C7E39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407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F3D0-F51F-460E-9899-9349BB447E91}" type="datetimeFigureOut">
              <a:rPr lang="en-ID" smtClean="0"/>
              <a:t>16/10/2021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003-A286-4DE3-90D8-97474C7E39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050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F3D0-F51F-460E-9899-9349BB447E91}" type="datetimeFigureOut">
              <a:rPr lang="en-ID" smtClean="0"/>
              <a:t>16/10/2021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003-A286-4DE3-90D8-97474C7E39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322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F3D0-F51F-460E-9899-9349BB447E91}" type="datetimeFigureOut">
              <a:rPr lang="en-ID" smtClean="0"/>
              <a:t>16/10/2021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003-A286-4DE3-90D8-97474C7E39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886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F3D0-F51F-460E-9899-9349BB447E91}" type="datetimeFigureOut">
              <a:rPr lang="en-ID" smtClean="0"/>
              <a:t>16/10/2021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B003-A286-4DE3-90D8-97474C7E39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216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5F3D0-F51F-460E-9899-9349BB447E91}" type="datetimeFigureOut">
              <a:rPr lang="en-ID" smtClean="0"/>
              <a:t>16/10/2021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DB003-A286-4DE3-90D8-97474C7E398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3693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BE1C-A7C6-4C98-A60B-05859A508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and Git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56B05-386F-443F-AA5D-D59075BFA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Ulfah Nur Oktaviana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9403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AE8D-4303-4F71-8ED6-FD2B51D1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(</a:t>
            </a:r>
            <a:r>
              <a:rPr lang="en-GB" dirty="0" err="1"/>
              <a:t>Github</a:t>
            </a:r>
            <a:r>
              <a:rPr lang="en-GB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B4185-ED4D-4321-97BF-E7389C02A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GB" dirty="0"/>
              <a:t>Make Repository </a:t>
            </a:r>
          </a:p>
          <a:p>
            <a:pPr marL="514350" indent="-514350">
              <a:buAutoNum type="arabicPeriod"/>
            </a:pPr>
            <a:r>
              <a:rPr lang="en-GB" dirty="0"/>
              <a:t>Create a new file in </a:t>
            </a:r>
            <a:r>
              <a:rPr lang="en-GB" dirty="0" err="1"/>
              <a:t>Github</a:t>
            </a:r>
            <a:endParaRPr lang="en-GB" dirty="0"/>
          </a:p>
          <a:p>
            <a:pPr marL="514350" indent="-514350">
              <a:buAutoNum type="arabicPeriod"/>
            </a:pPr>
            <a:r>
              <a:rPr lang="en-ID" dirty="0"/>
              <a:t>Git Commit </a:t>
            </a:r>
          </a:p>
          <a:p>
            <a:pPr marL="514350" indent="-514350">
              <a:buAutoNum type="arabicPeriod"/>
            </a:pPr>
            <a:r>
              <a:rPr lang="en-ID" dirty="0"/>
              <a:t>Good Readme from a template</a:t>
            </a:r>
          </a:p>
          <a:p>
            <a:pPr marL="514350" indent="-514350">
              <a:buAutoNum type="arabicPeriod"/>
            </a:pPr>
            <a:r>
              <a:rPr lang="en-ID" dirty="0"/>
              <a:t>Make a 2 Branch</a:t>
            </a:r>
          </a:p>
          <a:p>
            <a:pPr marL="514350" indent="-514350">
              <a:buAutoNum type="arabicPeriod"/>
            </a:pPr>
            <a:r>
              <a:rPr lang="en-ID" dirty="0"/>
              <a:t>Pull request &amp; Merge</a:t>
            </a:r>
          </a:p>
          <a:p>
            <a:pPr marL="514350" indent="-514350">
              <a:buAutoNum type="arabicPeriod"/>
            </a:pPr>
            <a:r>
              <a:rPr lang="en-ID" dirty="0"/>
              <a:t>Deleted Branch</a:t>
            </a:r>
          </a:p>
          <a:p>
            <a:pPr marL="514350" indent="-514350">
              <a:buAutoNum type="arabicPeriod"/>
            </a:pPr>
            <a:r>
              <a:rPr lang="en-ID" dirty="0"/>
              <a:t>Make a 3 Branch </a:t>
            </a:r>
          </a:p>
          <a:p>
            <a:pPr marL="514350" indent="-514350">
              <a:buAutoNum type="arabicPeriod"/>
            </a:pPr>
            <a:r>
              <a:rPr lang="en-ID" dirty="0"/>
              <a:t>Pull request &amp; Merge &amp; Fix </a:t>
            </a:r>
            <a:r>
              <a:rPr lang="en-ID" dirty="0" err="1"/>
              <a:t>Conflic</a:t>
            </a:r>
            <a:endParaRPr lang="en-ID" dirty="0"/>
          </a:p>
          <a:p>
            <a:pPr marL="514350" indent="-514350">
              <a:buAutoNum type="arabicPeriod"/>
            </a:pPr>
            <a:r>
              <a:rPr lang="en-ID" dirty="0"/>
              <a:t>Fork (Self Learning)</a:t>
            </a:r>
          </a:p>
          <a:p>
            <a:pPr marL="514350" indent="-514350"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6592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6AE2-F679-4BD0-BA22-70590832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(Local Computer)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E051F-1E2C-4A12-875B-778D489B3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3 Area </a:t>
            </a:r>
            <a:r>
              <a:rPr lang="en-GB" dirty="0" err="1"/>
              <a:t>Dalam</a:t>
            </a:r>
            <a:r>
              <a:rPr lang="en-GB" dirty="0"/>
              <a:t> Repo Git </a:t>
            </a:r>
          </a:p>
          <a:p>
            <a:pPr marL="514350" indent="-514350">
              <a:buAutoNum type="arabicPeriod"/>
            </a:pPr>
            <a:r>
              <a:rPr lang="en-GB" dirty="0"/>
              <a:t>Working Tree </a:t>
            </a:r>
            <a:r>
              <a:rPr lang="en-GB" dirty="0">
                <a:sym typeface="Wingdings" panose="05000000000000000000" pitchFamily="2" charset="2"/>
              </a:rPr>
              <a:t> folder </a:t>
            </a:r>
            <a:r>
              <a:rPr lang="en-GB" dirty="0" err="1">
                <a:sym typeface="Wingdings" panose="05000000000000000000" pitchFamily="2" charset="2"/>
              </a:rPr>
              <a:t>biasa</a:t>
            </a:r>
            <a:r>
              <a:rPr lang="en-GB" dirty="0">
                <a:sym typeface="Wingdings" panose="05000000000000000000" pitchFamily="2" charset="2"/>
              </a:rPr>
              <a:t> di </a:t>
            </a:r>
            <a:r>
              <a:rPr lang="en-GB" dirty="0" err="1">
                <a:sym typeface="Wingdings" panose="05000000000000000000" pitchFamily="2" charset="2"/>
              </a:rPr>
              <a:t>dalam</a:t>
            </a:r>
            <a:r>
              <a:rPr lang="en-GB" dirty="0">
                <a:sym typeface="Wingdings" panose="05000000000000000000" pitchFamily="2" charset="2"/>
              </a:rPr>
              <a:t> local computer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Staging Area </a:t>
            </a:r>
            <a:r>
              <a:rPr lang="en-GB" dirty="0">
                <a:sym typeface="Wingdings" panose="05000000000000000000" pitchFamily="2" charset="2"/>
              </a:rPr>
              <a:t> git add .  (</a:t>
            </a:r>
            <a:r>
              <a:rPr lang="en-GB" dirty="0" err="1">
                <a:sym typeface="Wingdings" panose="05000000000000000000" pitchFamily="2" charset="2"/>
              </a:rPr>
              <a:t>melakukan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perubahan</a:t>
            </a:r>
            <a:r>
              <a:rPr lang="en-GB" dirty="0">
                <a:sym typeface="Wingdings" panose="05000000000000000000" pitchFamily="2" charset="2"/>
              </a:rPr>
              <a:t>)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History </a:t>
            </a:r>
            <a:r>
              <a:rPr lang="en-GB" dirty="0">
                <a:sym typeface="Wingdings" panose="05000000000000000000" pitchFamily="2" charset="2"/>
              </a:rPr>
              <a:t> git commit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0925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0CDB-4E48-4EB1-AD8B-8C302DC6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(Local Computer)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0D635-1DDB-4A77-B57F-50A7F897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GB" dirty="0"/>
              <a:t>$ git </a:t>
            </a:r>
            <a:r>
              <a:rPr lang="en-GB" dirty="0" err="1"/>
              <a:t>init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 to make a repository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$ git add </a:t>
            </a:r>
            <a:r>
              <a:rPr lang="en-GB" dirty="0">
                <a:sym typeface="Wingdings" panose="05000000000000000000" pitchFamily="2" charset="2"/>
              </a:rPr>
              <a:t> to add in staging area 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$ git status </a:t>
            </a:r>
            <a:r>
              <a:rPr lang="en-GB" dirty="0">
                <a:sym typeface="Wingdings" panose="05000000000000000000" pitchFamily="2" charset="2"/>
              </a:rPr>
              <a:t> to know about the condition in git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$ git commit </a:t>
            </a:r>
            <a:r>
              <a:rPr lang="en-GB" dirty="0">
                <a:sym typeface="Wingdings" panose="05000000000000000000" pitchFamily="2" charset="2"/>
              </a:rPr>
              <a:t> to add in history area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$ git log </a:t>
            </a:r>
            <a:r>
              <a:rPr lang="en-GB" dirty="0">
                <a:sym typeface="Wingdings" panose="05000000000000000000" pitchFamily="2" charset="2"/>
              </a:rPr>
              <a:t> to know every commit that you make 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$ git checkout (hash) </a:t>
            </a:r>
            <a:r>
              <a:rPr lang="en-GB" dirty="0">
                <a:sym typeface="Wingdings" panose="05000000000000000000" pitchFamily="2" charset="2"/>
              </a:rPr>
              <a:t> to back in certain commit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$ git branch </a:t>
            </a:r>
            <a:r>
              <a:rPr lang="en-GB" dirty="0">
                <a:sym typeface="Wingdings" panose="05000000000000000000" pitchFamily="2" charset="2"/>
              </a:rPr>
              <a:t>to look every branch, and make a branch also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$ alias graph=“git log –all –decorate –</a:t>
            </a:r>
            <a:r>
              <a:rPr lang="en-GB" dirty="0" err="1"/>
              <a:t>oneline</a:t>
            </a:r>
            <a:r>
              <a:rPr lang="en-GB" dirty="0"/>
              <a:t> –graph”  </a:t>
            </a:r>
            <a:r>
              <a:rPr lang="en-GB" dirty="0">
                <a:sym typeface="Wingdings" panose="05000000000000000000" pitchFamily="2" charset="2"/>
              </a:rPr>
              <a:t> to look every networking that you make when using git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$ git merge </a:t>
            </a:r>
            <a:r>
              <a:rPr lang="en-GB" dirty="0">
                <a:sym typeface="Wingdings" panose="05000000000000000000" pitchFamily="2" charset="2"/>
              </a:rPr>
              <a:t>(Note : with </a:t>
            </a:r>
            <a:r>
              <a:rPr lang="en-GB" dirty="0" err="1">
                <a:sym typeface="Wingdings" panose="05000000000000000000" pitchFamily="2" charset="2"/>
              </a:rPr>
              <a:t>conflic</a:t>
            </a:r>
            <a:r>
              <a:rPr lang="en-GB" dirty="0">
                <a:sym typeface="Wingdings" panose="05000000000000000000" pitchFamily="2" charset="2"/>
              </a:rPr>
              <a:t>)  merge branch </a:t>
            </a:r>
            <a:endParaRPr lang="en-GB" dirty="0"/>
          </a:p>
          <a:p>
            <a:pPr marL="514350" indent="-514350"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9982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7B7F-6613-4B7C-90D0-47271ABF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615" y="500062"/>
            <a:ext cx="10515600" cy="1325563"/>
          </a:xfrm>
        </p:spPr>
        <p:txBody>
          <a:bodyPr/>
          <a:lstStyle/>
          <a:p>
            <a:r>
              <a:rPr lang="en-GB" dirty="0"/>
              <a:t>Git Remote (Local Computer &gt;&gt; </a:t>
            </a:r>
            <a:r>
              <a:rPr lang="en-GB" dirty="0" err="1"/>
              <a:t>Github</a:t>
            </a:r>
            <a:r>
              <a:rPr lang="en-GB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A2B7E-5378-4A17-A9BC-960DC2264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LOCAL TO GITHUB</a:t>
            </a:r>
          </a:p>
          <a:p>
            <a:pPr marL="514350" indent="-514350">
              <a:buAutoNum type="arabicPeriod"/>
            </a:pPr>
            <a:r>
              <a:rPr lang="en-GB" dirty="0"/>
              <a:t>$ git </a:t>
            </a:r>
            <a:r>
              <a:rPr lang="en-GB" dirty="0" err="1"/>
              <a:t>init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$ git remote add origin “http….”</a:t>
            </a:r>
          </a:p>
          <a:p>
            <a:pPr marL="514350" indent="-514350">
              <a:buAutoNum type="arabicPeriod"/>
            </a:pPr>
            <a:r>
              <a:rPr lang="en-GB" dirty="0"/>
              <a:t>$ git status</a:t>
            </a:r>
          </a:p>
          <a:p>
            <a:pPr marL="514350" indent="-514350">
              <a:buAutoNum type="arabicPeriod"/>
            </a:pPr>
            <a:r>
              <a:rPr lang="en-GB" dirty="0"/>
              <a:t>$ git add . </a:t>
            </a:r>
          </a:p>
          <a:p>
            <a:pPr marL="514350" indent="-514350">
              <a:buAutoNum type="arabicPeriod"/>
            </a:pPr>
            <a:r>
              <a:rPr lang="en-GB" dirty="0"/>
              <a:t>$ git commit –m </a:t>
            </a:r>
          </a:p>
          <a:p>
            <a:pPr marL="514350" indent="-514350">
              <a:buAutoNum type="arabicPeriod"/>
            </a:pPr>
            <a:r>
              <a:rPr lang="en-GB" dirty="0"/>
              <a:t>$ git push</a:t>
            </a:r>
          </a:p>
          <a:p>
            <a:pPr marL="514350" indent="-514350">
              <a:buAutoNum type="arabicPeriod"/>
            </a:pPr>
            <a:r>
              <a:rPr lang="en-GB" dirty="0"/>
              <a:t>$ git fetch</a:t>
            </a:r>
          </a:p>
          <a:p>
            <a:pPr marL="514350" indent="-514350">
              <a:buAutoNum type="arabicPeriod"/>
            </a:pPr>
            <a:r>
              <a:rPr lang="en-GB" dirty="0"/>
              <a:t>$ git pull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674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8BA3-BE46-47BD-A650-AE08D3C4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To Local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51AD-E615-43D1-8D25-1CF00486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/>
              <a:t>$ git clone “http…..”</a:t>
            </a:r>
          </a:p>
          <a:p>
            <a:pPr marL="514350" indent="-514350">
              <a:buAutoNum type="arabicPeriod"/>
            </a:pPr>
            <a:r>
              <a:rPr lang="en-ID" dirty="0"/>
              <a:t>$ git status </a:t>
            </a:r>
          </a:p>
          <a:p>
            <a:pPr marL="514350" indent="-514350">
              <a:buAutoNum type="arabicPeriod"/>
            </a:pPr>
            <a:r>
              <a:rPr lang="en-ID" dirty="0"/>
              <a:t>$ git add </a:t>
            </a:r>
          </a:p>
          <a:p>
            <a:pPr marL="514350" indent="-514350">
              <a:buAutoNum type="arabicPeriod"/>
            </a:pPr>
            <a:r>
              <a:rPr lang="en-ID" dirty="0"/>
              <a:t>$ git commit </a:t>
            </a:r>
          </a:p>
          <a:p>
            <a:pPr marL="514350" indent="-514350">
              <a:buAutoNum type="arabicPeriod"/>
            </a:pPr>
            <a:r>
              <a:rPr lang="en-ID" dirty="0"/>
              <a:t>$ git push</a:t>
            </a:r>
          </a:p>
          <a:p>
            <a:pPr marL="514350" indent="-514350">
              <a:buAutoNum type="arabicPeriod"/>
            </a:pPr>
            <a:r>
              <a:rPr lang="en-ID" dirty="0"/>
              <a:t>$ git fetch</a:t>
            </a:r>
          </a:p>
          <a:p>
            <a:pPr marL="514350" indent="-514350">
              <a:buAutoNum type="arabicPeriod"/>
            </a:pPr>
            <a:r>
              <a:rPr lang="en-ID" dirty="0"/>
              <a:t>$ git pull </a:t>
            </a:r>
          </a:p>
        </p:txBody>
      </p:sp>
    </p:spTree>
    <p:extLst>
      <p:ext uri="{BB962C8B-B14F-4D97-AF65-F5344CB8AC3E}">
        <p14:creationId xmlns:p14="http://schemas.microsoft.com/office/powerpoint/2010/main" val="123915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1301-41BC-4536-B3D4-DF6C7A1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1407"/>
          </a:xfrm>
        </p:spPr>
        <p:txBody>
          <a:bodyPr/>
          <a:lstStyle/>
          <a:p>
            <a:pPr algn="ctr"/>
            <a:r>
              <a:rPr lang="en-GB" b="1" dirty="0"/>
              <a:t>Good News </a:t>
            </a:r>
            <a:r>
              <a:rPr lang="en-GB" b="1" dirty="0" err="1"/>
              <a:t>Github</a:t>
            </a:r>
            <a:r>
              <a:rPr lang="en-GB" b="1" dirty="0"/>
              <a:t> Pages, can be Used as Free Web Hosting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590875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283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Github and Git</vt:lpstr>
      <vt:lpstr>Github (Github)</vt:lpstr>
      <vt:lpstr>Git (Local Computer)</vt:lpstr>
      <vt:lpstr>Git (Local Computer)</vt:lpstr>
      <vt:lpstr>Git Remote (Local Computer &gt;&gt; Github)</vt:lpstr>
      <vt:lpstr>Github To Local</vt:lpstr>
      <vt:lpstr>Good News Github Pages, can be Used as Free Web Hosting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and Git</dc:title>
  <dc:creator>Ulfah Nur Oktaviana</dc:creator>
  <cp:lastModifiedBy>Ulfah Nur Oktaviana</cp:lastModifiedBy>
  <cp:revision>21</cp:revision>
  <dcterms:created xsi:type="dcterms:W3CDTF">2021-10-15T09:27:39Z</dcterms:created>
  <dcterms:modified xsi:type="dcterms:W3CDTF">2021-10-16T07:51:47Z</dcterms:modified>
</cp:coreProperties>
</file>