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a504b71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a504b71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a504b71e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a504b71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87d0234e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87d0234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a504b71e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a504b71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a504b71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a504b71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a504b71e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a504b71e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lfat191/pytorch-deep-lear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loclub.github.io/cnn-explainer/" TargetMode="External"/><Relationship Id="rId4" Type="http://schemas.openxmlformats.org/officeDocument/2006/relationships/hyperlink" Target="https://poloclub.github.io/cnn-explainer/" TargetMode="External"/><Relationship Id="rId5" Type="http://schemas.openxmlformats.org/officeDocument/2006/relationships/hyperlink" Target="https://poloclub.github.io/cnn-explainer/" TargetMode="External"/><Relationship Id="rId6" Type="http://schemas.openxmlformats.org/officeDocument/2006/relationships/hyperlink" Target="https://poloclub.github.io/cnn-explain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91175" y="1130275"/>
            <a:ext cx="86577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Comparison</a:t>
            </a:r>
            <a:r>
              <a:rPr lang="en" sz="2640"/>
              <a:t> Between Baseline (Linear,  Non-Linear) and CNN Model for Image Classification </a:t>
            </a:r>
            <a:endParaRPr sz="264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097400" y="2465750"/>
            <a:ext cx="3664500" cy="18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            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500"/>
              <a:t>Presented By-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Md Ulfat Tahsin - 1913057642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Nazmul Hasan Nobel - 1812424042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Farzana Rahman - 1712173642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u="sng">
                <a:hlinkClick r:id="rId3"/>
              </a:rPr>
              <a:t>Click here to access our Github Repository.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1775" y="4148475"/>
            <a:ext cx="31863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Date of Presentation: 29-Aug-22</a:t>
            </a:r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the problem?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2947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Performance and evaluation of garment classification models.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124" y="824450"/>
            <a:ext cx="5329172" cy="38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What models did we use to solve it?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333450" y="1309188"/>
            <a:ext cx="2477100" cy="1120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Model 0 Layers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Flatten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Linear 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939950" y="2721475"/>
            <a:ext cx="3404700" cy="1926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Logistic Regression Model 2</a:t>
            </a:r>
            <a:r>
              <a:rPr b="1"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Generating prediction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2. Calculating loss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Computing gradients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Updating weights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Resetting Gradients 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2350" y="2721475"/>
            <a:ext cx="3404700" cy="1926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Non-linear Model 1 Layers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 Flatten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Linear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ReLU activation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Linear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ReLU activation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What models did we use to solve it ? </a:t>
            </a:r>
            <a:r>
              <a:rPr lang="en"/>
              <a:t>(Cont.)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887800" y="1239400"/>
            <a:ext cx="24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222450" y="1239400"/>
            <a:ext cx="301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Tiny VGG Architecture - Model 3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33800" y="2104325"/>
            <a:ext cx="2590200" cy="1750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1 Layer</a:t>
            </a:r>
            <a:r>
              <a:rPr b="1" lang="en"/>
              <a:t>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(3*3) </a:t>
            </a:r>
            <a:r>
              <a:rPr lang="en">
                <a:solidFill>
                  <a:schemeClr val="dk2"/>
                </a:solidFill>
              </a:rPr>
              <a:t>Conv2d </a:t>
            </a:r>
            <a:r>
              <a:rPr lang="en">
                <a:solidFill>
                  <a:schemeClr val="dk2"/>
                </a:solidFill>
              </a:rPr>
              <a:t>(s=1, p=1)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ReLU activation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(3*3) </a:t>
            </a:r>
            <a:r>
              <a:rPr lang="en">
                <a:solidFill>
                  <a:schemeClr val="dk2"/>
                </a:solidFill>
              </a:rPr>
              <a:t>Conv2d (s=1, p=1)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ReLU activation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(2*2) </a:t>
            </a:r>
            <a:r>
              <a:rPr lang="en"/>
              <a:t>MaxPool2d (s=2)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337950" y="2138175"/>
            <a:ext cx="2590200" cy="1750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2 Layers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(3*3) </a:t>
            </a:r>
            <a:r>
              <a:rPr lang="en">
                <a:solidFill>
                  <a:schemeClr val="dk2"/>
                </a:solidFill>
              </a:rPr>
              <a:t>Conv2d </a:t>
            </a:r>
            <a:r>
              <a:rPr lang="en">
                <a:solidFill>
                  <a:schemeClr val="dk2"/>
                </a:solidFill>
              </a:rPr>
              <a:t>(s=1, p=1)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ReLU activation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(3*3) </a:t>
            </a:r>
            <a:r>
              <a:rPr lang="en">
                <a:solidFill>
                  <a:schemeClr val="dk2"/>
                </a:solidFill>
              </a:rPr>
              <a:t>Conv2d </a:t>
            </a:r>
            <a:r>
              <a:rPr lang="en">
                <a:solidFill>
                  <a:schemeClr val="dk2"/>
                </a:solidFill>
              </a:rPr>
              <a:t>(s=1, p=1)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ReLU activation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(2*2) </a:t>
            </a:r>
            <a:r>
              <a:rPr lang="en"/>
              <a:t>MaxPool2d </a:t>
            </a:r>
            <a:r>
              <a:rPr lang="en">
                <a:solidFill>
                  <a:schemeClr val="dk2"/>
                </a:solidFill>
              </a:rPr>
              <a:t>(s=2)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242100" y="2520675"/>
            <a:ext cx="2755800" cy="985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3 (Softmax)</a:t>
            </a:r>
            <a:r>
              <a:rPr b="1" lang="en"/>
              <a:t> </a:t>
            </a:r>
            <a:r>
              <a:rPr b="1" lang="en"/>
              <a:t>Layers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 Flatten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1 Linear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29500" y="4437050"/>
            <a:ext cx="37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</a:t>
            </a:r>
            <a:r>
              <a:rPr lang="en" sz="10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A</a:t>
            </a:r>
            <a:r>
              <a:rPr lang="en" sz="11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rchitecture </a:t>
            </a:r>
            <a:r>
              <a:rPr lang="en" sz="11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followed</a:t>
            </a:r>
            <a:r>
              <a:rPr lang="en" sz="11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 from CNN Explainer Tiny VGG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training parameters: batch size, learning rate, epochs, and other optimization parameters.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829850" y="1581875"/>
            <a:ext cx="3669300" cy="2483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0(linear) and 1(non-linear)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BATCH_SIZE = </a:t>
            </a:r>
            <a:r>
              <a:rPr b="1" lang="en"/>
              <a:t>32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input_shape = </a:t>
            </a:r>
            <a:r>
              <a:rPr b="1" lang="en"/>
              <a:t>28*28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hidden_units = </a:t>
            </a:r>
            <a:r>
              <a:rPr b="1" lang="en"/>
              <a:t>10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output_shape = </a:t>
            </a:r>
            <a:r>
              <a:rPr b="1" lang="en"/>
              <a:t>10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loss_fn = </a:t>
            </a:r>
            <a:r>
              <a:rPr b="1" lang="en"/>
              <a:t>CrossEntropyLoss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= </a:t>
            </a:r>
            <a:r>
              <a:rPr b="1" lang="en"/>
              <a:t>SGD</a:t>
            </a:r>
            <a:r>
              <a:rPr lang="en"/>
              <a:t>, lr = </a:t>
            </a:r>
            <a:r>
              <a:rPr b="1" lang="en"/>
              <a:t>0.1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= </a:t>
            </a:r>
            <a:r>
              <a:rPr b="1" lang="en"/>
              <a:t>3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886350" y="1581875"/>
            <a:ext cx="3669300" cy="2483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</a:t>
            </a:r>
            <a:r>
              <a:rPr b="1" lang="en"/>
              <a:t> regression</a:t>
            </a:r>
            <a:r>
              <a:rPr b="1" lang="en"/>
              <a:t>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BATCH_SIZE = </a:t>
            </a:r>
            <a:r>
              <a:rPr b="1" lang="en"/>
              <a:t>128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input_shape = </a:t>
            </a:r>
            <a:r>
              <a:rPr b="1" lang="en"/>
              <a:t>28*28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loss_fn = </a:t>
            </a:r>
            <a:r>
              <a:rPr b="1" lang="en"/>
              <a:t>CrossEntropyLoss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= </a:t>
            </a:r>
            <a:r>
              <a:rPr b="1" lang="en"/>
              <a:t>SGD</a:t>
            </a:r>
            <a:r>
              <a:rPr lang="en"/>
              <a:t>, lr = </a:t>
            </a:r>
            <a:r>
              <a:rPr b="1" lang="en"/>
              <a:t>0.1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= </a:t>
            </a:r>
            <a:r>
              <a:rPr b="1" lang="en"/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19125"/>
            <a:ext cx="85206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The learning (training/validation accuracy) and time required for epochs.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27825"/>
            <a:ext cx="85206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4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45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561100" y="1127825"/>
            <a:ext cx="2826000" cy="1776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Model 0 (cpu)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train_loss = 0.46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train_acc = 84.44 %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test_loss = 0.48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test_acc = 83.43 %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time = 36.676 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266900" y="1143275"/>
            <a:ext cx="2826000" cy="1746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Nonlinear </a:t>
            </a:r>
            <a:r>
              <a:rPr b="1" lang="en"/>
              <a:t>Model 1 (cpu)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train_loss </a:t>
            </a:r>
            <a:r>
              <a:rPr lang="en"/>
              <a:t>= 0.67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train</a:t>
            </a:r>
            <a:r>
              <a:rPr lang="en">
                <a:solidFill>
                  <a:schemeClr val="dk2"/>
                </a:solidFill>
              </a:rPr>
              <a:t>_acc = 75.94 %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est_loss = 0.69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est_acc = 75.02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ime = 25.495 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266900" y="3139300"/>
            <a:ext cx="2826000" cy="1776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 </a:t>
            </a:r>
            <a:r>
              <a:rPr b="1" lang="en"/>
              <a:t>Model 3 (cpu)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train_loss = 0.33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train_acc = 84.13 %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test_loss = 0.33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test_acc = 88.07 %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time = 169.010 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561100" y="3139300"/>
            <a:ext cx="2826000" cy="1776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</a:t>
            </a:r>
            <a:r>
              <a:rPr b="1" lang="en"/>
              <a:t>Regression</a:t>
            </a:r>
            <a:r>
              <a:rPr b="1" lang="en"/>
              <a:t> </a:t>
            </a:r>
            <a:r>
              <a:rPr b="1" lang="en"/>
              <a:t>Model 2 (cpu)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_loss = 0.33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validation</a:t>
            </a:r>
            <a:r>
              <a:rPr lang="en">
                <a:solidFill>
                  <a:schemeClr val="dk2"/>
                </a:solidFill>
              </a:rPr>
              <a:t>_acc = 84.13 %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time = 20.34 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What did we find interesting?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800" y="1202250"/>
            <a:ext cx="3876951" cy="35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795075" y="2701875"/>
            <a:ext cx="1390500" cy="1093200"/>
          </a:xfrm>
          <a:prstGeom prst="wedgeRoundRectCallout">
            <a:avLst>
              <a:gd fmla="val 97828" name="adj1"/>
              <a:gd fmla="val 509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Coat or 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Pullover !</a:t>
            </a:r>
            <a:endParaRPr sz="1500"/>
          </a:p>
        </p:txBody>
      </p:sp>
      <p:sp>
        <p:nvSpPr>
          <p:cNvPr id="112" name="Google Shape;112;p19"/>
          <p:cNvSpPr/>
          <p:nvPr/>
        </p:nvSpPr>
        <p:spPr>
          <a:xfrm>
            <a:off x="7156750" y="1608675"/>
            <a:ext cx="1390500" cy="1093200"/>
          </a:xfrm>
          <a:prstGeom prst="wedgeRoundRectCallout">
            <a:avLst>
              <a:gd fmla="val -183198" name="adj1"/>
              <a:gd fmla="val 12256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Dress 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or Shirt !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