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7EE91C-C78C-6943-B76A-76EEA1B4B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70BFB42-C04B-C047-985A-E005F59E5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5C8A6D-09E4-6B46-BAF5-F564BA7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EA6C0F-E338-2047-96AA-1C74896A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52B536-5FE9-BD4F-859D-F8C51EBB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710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57B921-F491-DF45-86BD-72356287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D82731-D1E2-7F42-BEE6-B2F5D49A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5C3024-98BB-5848-959C-A66BB774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581239-BFE0-B447-9BD0-8BC9E1FD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C39E47-C34F-F94E-8223-AF3E2E12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80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CD63EF8-E986-A548-8D55-52FC07FB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A9C7703-2E0A-7C48-8EDC-F2FA26E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AA9532-B015-524C-9E79-29BF385B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5CD3ABA-E82A-AE40-8B6C-6FD3E786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9D66C0-33E8-9B42-A73A-8B686424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1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9063C8-9923-954C-9848-BCE0DF5B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A5E267-0973-3B49-85ED-4213B364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5FDF6C-B440-BC4C-A8EA-FFC6F0E5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A97C48-C4B5-644B-B07E-E96C0FDA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F16A5D-FAC0-6043-A685-CABDB90E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46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1396D8-559D-3844-AE9F-611DB740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8BBBDA7-06E3-C744-917B-A0840BC7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08F9B1-2D7E-7247-9118-34E4793E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6CD71B-A79C-9A46-A18A-8A67054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43EF26-61D7-9D4C-AB9F-734C6DFA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24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F3EB4-D1DE-8947-97D5-F1B139FF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D85DD8-7B6E-604A-9F96-BF4B1611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DF02A87-71D2-664B-8480-CA328788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4F609D3-FD1E-024C-981B-BD6F16D8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5CBA1D-9888-EC40-8CF4-86C7C7BC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438A7F-DCB2-AB43-9831-EFBB0323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27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6C5064-0F44-4E4B-BF5C-098F3625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753A98-D2D0-7541-B3AA-2C14A5FF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BF3CC50-2BE5-7E45-9C64-8FE91C07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0FE321C-655F-DC46-B224-B7731380E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9A8D2D3-FBD5-8545-891C-87E28486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345B8B0-7955-C944-9B24-955A2CA8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B058085-9FEE-F14A-80E1-A0A05C2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CE547F4-AD6A-B64F-B361-029D1105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16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F23333-7579-4940-9BCC-F7C74EA9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1BCE9FB-6DC8-324F-ACB2-86496458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B9112CD-DDC0-9842-8A6E-0BD0020A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DF94A8-66C3-8B42-948F-6BBC87A9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5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1F13828-D7E7-0B40-81A6-6D33C64C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08819FA-251E-184F-B42F-AF954618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5E417E-CBE6-5441-A1B9-4EB05B2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0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1BCC38-37A9-E343-8ADF-40BCB96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46F14F-986C-3E4A-9843-5CF7136C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EFF8842-A1BC-0149-974A-311AD4AB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9B8AB0F-5B8A-3D4B-B101-2E15BBD9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9FDDDB0-5774-B445-BD15-6319A91F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356AEE-BBB1-2D45-97DD-39EAADDF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09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904D9D-7AAE-3C40-B063-8562F90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96AE6B1-593D-BC41-A307-35AEB1556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EBD6E32-9D73-174D-902E-99B3F31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AEDBF6-8C5F-4343-99F1-E5CAEC08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4781957-DAAC-224D-9268-2CD4D766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78B6015-CEF9-EF4E-A5F0-78E887B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33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E3A56DC-6F6A-2940-9C25-B7C4C7FC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8360946-24B4-6848-871D-D7B0F59D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855C7A8-F37D-4E43-A95F-8A689DFF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B7BA-4ACA-3641-B91E-F97911047E0A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A7EA41-D4F0-0B47-AE22-5D32C8A28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E9627CE-F800-0644-9ECF-4E815F64E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9851-E09F-B14E-B8A5-1264F81102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56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49A60E8-8A28-7F40-B90F-E907307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sv-SE" sz="4800">
                <a:solidFill>
                  <a:schemeClr val="bg1"/>
                </a:solidFill>
              </a:rPr>
              <a:t>Distans 2140 - Autostart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C110918-FA15-4C48-98CC-08D0EB83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sv-SE" sz="2000">
                <a:solidFill>
                  <a:srgbClr val="FFC000"/>
                </a:solidFill>
              </a:rPr>
              <a:t>202 unika lopp, 2581 hästar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5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skärmbild&#10;&#10;&#10;&#10;Automatiskt genererad beskrivning">
            <a:extLst>
              <a:ext uri="{FF2B5EF4-FFF2-40B4-BE49-F238E27FC236}">
                <a16:creationId xmlns:a16="http://schemas.microsoft.com/office/drawing/2014/main" id="{F1AFB8FD-45F5-C14B-9F7F-7B7DD323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65865"/>
            <a:ext cx="10905066" cy="27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 descr="En bild som visar skärmbild&#10;&#10;&#10;&#10;Automatiskt genererad beskrivning">
            <a:extLst>
              <a:ext uri="{FF2B5EF4-FFF2-40B4-BE49-F238E27FC236}">
                <a16:creationId xmlns:a16="http://schemas.microsoft.com/office/drawing/2014/main" id="{B218779A-882A-604B-9E27-B4A63FF6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8" y="643467"/>
            <a:ext cx="74280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257FBF62-7C10-2947-9844-D1C7ABE2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8" y="643467"/>
            <a:ext cx="74280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2557A3B8-361E-154D-BFAE-7FDB2F00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8" y="643467"/>
            <a:ext cx="74280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Bredbild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Distans 2140 - Autostart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Distans 2140 - Autostart</dc:title>
  <dc:creator>Ulf Holmström</dc:creator>
  <cp:lastModifiedBy>Ulf Holmström</cp:lastModifiedBy>
  <cp:revision>1</cp:revision>
  <dcterms:created xsi:type="dcterms:W3CDTF">2019-01-07T19:56:35Z</dcterms:created>
  <dcterms:modified xsi:type="dcterms:W3CDTF">2019-01-07T19:57:42Z</dcterms:modified>
</cp:coreProperties>
</file>