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AA9354-685D-C441-90DF-44B5D613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1D8E2DB-60CC-D947-8E32-23F9FAF7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D658B1-C4CD-D044-849A-6FFC2F76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F52780-4D04-264F-A2FB-F6E6C13D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DFFCC4-5976-F745-A980-891D5358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9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AB297-55B0-1248-8301-37ACE609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9658189-93AA-FE43-AC44-B545E4C2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75A630-75B6-604C-9E42-9BF5558D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43D286-9747-BA43-B06C-863146FD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C042055-7D0E-7C42-A81B-98A6F08B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7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19F29BA-9E75-B941-A155-84B74B07B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5ABA113-F2F1-364E-A7BE-FB9E3AE1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B645B5-9DEA-C046-A62E-8B7D8984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C3FC32-75A9-3C41-8FF4-75EFDDE5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430DF0-5712-7A4A-A954-CEBF4405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204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77D661-C0B1-4A4C-9DD6-EB4EA82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754F83-D4A1-2349-AED6-37167762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F2844F-E91C-484B-A871-B36437C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AACC94-DE5D-6942-9C39-41AA94DA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5F3837-4EE4-5948-94E6-F52F1CC8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48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5E7C7D-15E8-CB49-993D-D4ADAA9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BDF9595-51FD-9846-970C-FECBA5E61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C76EC0-689C-D544-9B89-C448F148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83F09B-6AF9-4A40-B092-C7E448CB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2EBF83-8293-8740-B592-5B374B3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0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0F3782-DFDB-6543-8C1A-903D7967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AD5F72-980C-1B4D-B9F2-8C7B021A7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4C1D5FD-B377-A249-8EB4-F6F90130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B0DE61-0A15-7E4F-86F7-E16C10EA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90B34A7-2AA4-DB4A-9B5C-D91BE0F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45EDD6-6CA8-774C-940C-90D1785B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47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0D67B5-BEB7-5D47-9272-B37150FD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A140ED-3C82-EA45-8E0C-0F1C154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76A8BA9-977A-904A-BA68-507571E5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442D9AA-9F21-8C4C-B78F-A6DE391C6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74FAEE-EA88-7543-96B3-39F28F77B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B353233-45A2-1246-AAE8-F98C356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E4DE245-26A5-0F45-8541-DC4386B4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394CE74-5D76-DC4E-8451-C278C76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0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19C8AE-9B58-524D-870B-8651F2AB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BE37263-1F59-6D41-B201-79354B95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B760AE-677E-EB4D-B908-3618C63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91B8622-8E2B-C14F-8B50-EB4F9D35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33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89FE263-3130-0246-81D2-C31CCDCE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CD4C5B4-2C54-0849-AD57-2EF755C8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9068A9-62C6-1F45-BEEA-A7E0A873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29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80FB50-D9FA-0D48-A1BA-6F731BBD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C5F2B1-5E35-E242-B618-622B6EE5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92F7718-28FF-F942-B13C-D5DA9EFF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A606A5-D764-8847-9CD0-340DF5F8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528BF29-CD1D-3F49-8A09-8CE7F87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4096771-4D6F-DC4F-A1F0-7AD63E8F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452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D8A083-DA86-824D-BE5B-AF69A3F4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505F6C5-78DE-6748-AA89-FF2E0468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8D09598-740A-A246-8D91-7FC2EA86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0123CE8-F11C-D641-822D-CA01CDB0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82CDCE-AABF-CF47-AE1B-7A2A051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981116-4AE8-1A4A-8CF5-CCD105BA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65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A70383C-E6E1-E24E-8E63-BDA8FF9C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375883-26C9-064D-872B-11762936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174A64-479A-C740-A53D-A77EB94EF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B2C4-A7A5-A543-9375-EB03B663A2A8}" type="datetimeFigureOut">
              <a:rPr lang="sv-SE" smtClean="0"/>
              <a:t>2019-03-23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C79E8D-0C26-CA48-901D-A8654B08D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EFC627-FEE1-7D46-BCC9-53421FC51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D43F-61AB-0D4F-87E9-CC531A617B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79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objekt 12" descr="En bild som visar korsord&#10;&#10;Automatiskt genererad beskrivning">
            <a:extLst>
              <a:ext uri="{FF2B5EF4-FFF2-40B4-BE49-F238E27FC236}">
                <a16:creationId xmlns:a16="http://schemas.microsoft.com/office/drawing/2014/main" id="{97BA3355-3E07-AA4A-9AC7-B94AF4C0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10" y="399372"/>
            <a:ext cx="3810059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55F434BE-9EA7-7D4D-9C3C-8A594CA3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9" y="3681568"/>
            <a:ext cx="3810059" cy="25432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4">
            <a:extLst>
              <a:ext uri="{FF2B5EF4-FFF2-40B4-BE49-F238E27FC236}">
                <a16:creationId xmlns:a16="http://schemas.microsoft.com/office/drawing/2014/main" id="{9727566C-9D9E-6049-ACE7-2DDE742DB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31" y="399372"/>
            <a:ext cx="3814022" cy="2545862"/>
          </a:xfrm>
          <a:prstGeom prst="rect">
            <a:avLst/>
          </a:prstGeom>
        </p:spPr>
      </p:pic>
      <p:pic>
        <p:nvPicPr>
          <p:cNvPr id="15" name="Bildobjekt 14" descr="En bild som visar korsord, himmel, inomhus, vägg&#10;&#10;Automatiskt genererad beskrivning">
            <a:extLst>
              <a:ext uri="{FF2B5EF4-FFF2-40B4-BE49-F238E27FC236}">
                <a16:creationId xmlns:a16="http://schemas.microsoft.com/office/drawing/2014/main" id="{523EE76F-9060-744E-8322-BB32ABE4F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77" y="3671316"/>
            <a:ext cx="3825418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7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46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Bredbild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Ulf Holmström</dc:creator>
  <cp:lastModifiedBy>Ulf Holmström</cp:lastModifiedBy>
  <cp:revision>1</cp:revision>
  <dcterms:created xsi:type="dcterms:W3CDTF">2019-03-23T13:38:50Z</dcterms:created>
  <dcterms:modified xsi:type="dcterms:W3CDTF">2019-03-23T13:40:30Z</dcterms:modified>
</cp:coreProperties>
</file>