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4F1E42-F3D1-9C4F-A33C-9F09F38D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6E5763D-F3E6-5840-B23F-6971356C1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CAFDDC-993E-5A4A-A46E-6C9DAD4C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04EA3E8-D237-C94C-97E2-23250EE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DCF1F-57D4-CB4C-B012-D94DC5BF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001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D8064B-B7FA-F84D-8BBF-E95D1C5E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C45E8B9-72F1-2342-809A-3C7146FE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B90477-D79A-4041-A048-AB5F33B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E4FA02-D9BC-F04C-9135-2A23025F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266064-752F-7E49-B916-FA0B9181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89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9EDEF7D-E586-B942-9102-2A1DB35EF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8751E6-917D-214E-8E69-55F72C983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019388F-53A6-314B-BD83-07F95C8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6F76CA-CACD-1E46-AFA3-0E3DAD56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C8465F-1E31-594A-8A84-263F9CF4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85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C9103A-B1DB-F447-8069-339B7086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139A56-A584-9646-AF28-C09FB485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B6E730E-3AA3-9644-B866-E9F4B187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5E7A29-76A8-AE4B-B219-2FE7A56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4E5B60-A0DA-254D-AADD-2C7D1637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01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04C241-5024-3640-B29C-4AB8519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FBC6912-BEE2-7745-96D2-0508C4E9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72951D-3F56-F84D-AF5A-A6C1B26D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069432-2BC4-B04C-A1E7-47F86C4C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F5E203-8F0B-D643-B21B-1E89FA49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41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39618B-CB1E-7046-9946-C37BDC0E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3E65A8-3E79-D245-994F-D4F397A73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022362E-AE8A-A54D-966B-15609BD7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74B236-681D-6342-BFB6-A271F95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D1AE3B-C8B9-0146-AB4F-58D93944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23B8B2D-2A3C-FC47-AF1D-85686544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9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6C2B9A-0B30-3848-8155-64F7A82C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D1780CE-9F02-EA45-B4DC-6E859D6E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8F09BB7-1387-D645-97D5-6C88DC5C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347BBFA-0307-8B49-9F34-A19EFD370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2F2A61C-427F-C445-ACFC-A87C406E1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F746D9D-DF27-074D-B573-FEA4DF6E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C81D522-07E1-694B-B161-3E21F1B6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FF33D58-16B2-E646-B76A-219DAB8D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20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EA588A-FF5C-1F4C-96FA-2279715F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135E950-50A5-9745-9CD1-F355296E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47A9C10-AD72-3548-B2B7-70994E38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A01BC0C-FC40-7042-B0D0-C0FC5571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56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FB651DD-E86A-0846-87D2-02EEA709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4629303-14E8-D64D-8249-1D453630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EC86B55-8E56-AD42-B162-45A28494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995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79E299-F9C5-4248-AD83-775AB2BF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7EA56D-572C-E24C-A03F-0892A44F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8842E1D-0DCA-954B-8585-823E2C7B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44E309-CE28-A340-8B69-ABE0AC07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73940EA-721F-B547-A058-8DFF721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92F1ABC-86B6-3047-979A-6BDEE35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2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C771F0-3A3C-AE49-8D91-C1D9462D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136540E-7BDD-8D4C-AC59-8ECE2678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D077667-DACA-514C-92EA-92080343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B14055B-4400-B140-A123-E4677A0C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11B9B1-7F23-384E-80CD-F803B008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7423868-5EAA-614E-9DFC-D519AD75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20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F197828-E0D1-4149-93B1-5BEE088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1A78C6-955A-2244-853B-571E6B9C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C68AC4-B3EC-5D4A-8ACA-E15025553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C79E-6359-BF4D-A0BA-2D747B3703B8}" type="datetimeFigureOut">
              <a:rPr lang="sv-SE" smtClean="0"/>
              <a:t>2019-05-22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417216-C5A8-B249-93F4-A7046E0F4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D20B1B-3003-6B42-9694-C512ED218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CAAA-0534-DD47-BC73-B0F628BA38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3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AE8DC61D-71A5-8A48-BC8E-D7F306DB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3" y="4964810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sv-SE" sz="5100"/>
              <a:t>Uppdaterad modell med nytt data</a:t>
            </a:r>
            <a:br>
              <a:rPr lang="sv-SE" sz="5100"/>
            </a:br>
            <a:endParaRPr lang="sv-SE" sz="51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8F143848-A660-B742-82E7-B9B689A4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2" y="640080"/>
            <a:ext cx="4931591" cy="3291840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skärmbild&#10;&#10;Automatiskt genererad beskrivning">
            <a:extLst>
              <a:ext uri="{FF2B5EF4-FFF2-40B4-BE49-F238E27FC236}">
                <a16:creationId xmlns:a16="http://schemas.microsoft.com/office/drawing/2014/main" id="{E7CE7404-56F7-564D-B9F0-085EA217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37" y="640080"/>
            <a:ext cx="4931591" cy="3291840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48761B3-AB3C-4E4E-B8F9-25FECBA2918D}"/>
              </a:ext>
            </a:extLst>
          </p:cNvPr>
          <p:cNvSpPr txBox="1"/>
          <p:nvPr/>
        </p:nvSpPr>
        <p:spPr>
          <a:xfrm>
            <a:off x="1293866" y="5418324"/>
            <a:ext cx="992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 vänstra bilden visar utfallet om vi enbart plockar de tre högst rankade (</a:t>
            </a:r>
            <a:r>
              <a:rPr lang="sv-SE"/>
              <a:t>spelade). </a:t>
            </a:r>
            <a:r>
              <a:rPr lang="sv-SE" dirty="0"/>
              <a:t>Den högra visar utfallet när vi kompletterar med 14 hästar under dessa hästar. Detta uttag sker med ett modelluttag. Med modelluttaget och 14 hästar så kommer vi att i 70% av alla omgångar ha 6 eller 7 rätt. Denna uttag måste kompletteras med att identifiera minst 1 spik för att reducera antalet rader i systemet. </a:t>
            </a:r>
          </a:p>
        </p:txBody>
      </p:sp>
    </p:spTree>
    <p:extLst>
      <p:ext uri="{BB962C8B-B14F-4D97-AF65-F5344CB8AC3E}">
        <p14:creationId xmlns:p14="http://schemas.microsoft.com/office/powerpoint/2010/main" val="242906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</Words>
  <Application>Microsoft Macintosh PowerPoint</Application>
  <PresentationFormat>Bredbild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Uppdaterad modell med nytt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Uppdaterad modell med nytt data </dc:title>
  <dc:creator>Ulf Holmström</dc:creator>
  <cp:lastModifiedBy>Ulf Holmström</cp:lastModifiedBy>
  <cp:revision>3</cp:revision>
  <dcterms:created xsi:type="dcterms:W3CDTF">2019-05-19T09:19:18Z</dcterms:created>
  <dcterms:modified xsi:type="dcterms:W3CDTF">2019-05-22T15:06:08Z</dcterms:modified>
</cp:coreProperties>
</file>