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01D4A8-D643-1D4F-B45F-0C67AB0D5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856255C-1729-3A48-B81C-7077777E7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564E01E-6BDB-3846-8A49-6BD5FA6C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831C-4D67-D540-B1B4-AF43505B7F7F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C9473A1-48ED-834F-9A92-1B7FF8A7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230F229-A280-DF4B-BAAD-6A4D5569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AE81-3D57-9B40-A3E3-CD18FDCAD2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034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E3B0B5-4449-0947-ABE8-E3C1AFD3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F3587A3-F607-114F-B871-654F4775E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B668DF7-2881-7342-98D5-AE4DDF91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831C-4D67-D540-B1B4-AF43505B7F7F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2B3F863-603C-3843-853D-B025935E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FC9BEA9-7EB2-4943-AC5D-E8410118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AE81-3D57-9B40-A3E3-CD18FDCAD2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676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B1212DA-BB98-1F4B-9347-B773A057E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C574C45-D4F3-1542-988C-CDF217058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E048143-3D04-D34A-ACFC-B76A77B5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831C-4D67-D540-B1B4-AF43505B7F7F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22B06F0-8C55-A244-B2CE-946EF72E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D4AB715-50C0-FB4C-AFE2-55736544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AE81-3D57-9B40-A3E3-CD18FDCAD2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906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BAF7887-1B8E-6146-9D7D-5426F2AA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C134964-5E29-E74C-B79A-801D43FE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D06E28E-145F-E241-AF7D-1C68485F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831C-4D67-D540-B1B4-AF43505B7F7F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B802F68-BC4F-C34B-A5D6-7B1D540A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46766F1-84DD-8B40-8B00-5DCBBA50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AE81-3D57-9B40-A3E3-CD18FDCAD2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204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9823E05-907E-8744-A874-D8651D627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101150E-AE4D-0743-841F-589C3469C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22BA686-BB23-0B47-97CE-7B1DF554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831C-4D67-D540-B1B4-AF43505B7F7F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106B3B0-E248-5B40-A9FF-E3AB13D3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954947A-2178-5047-98CA-E244CC92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AE81-3D57-9B40-A3E3-CD18FDCAD2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741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C914A4B-7E54-4843-8F16-CCD6D75E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8C26EA2-E6AB-7C4F-BEFD-BED70A5BE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31A3E40-4813-674D-9EBC-B6915F123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88A67CA-C766-A640-902D-83D11169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831C-4D67-D540-B1B4-AF43505B7F7F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DF132A0-9AC2-A64B-AE04-B1DF38EA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7E35DB8-C215-734E-8C02-12AC4546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AE81-3D57-9B40-A3E3-CD18FDCAD2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513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BF9FC7-F3A1-4140-9E9C-29142AC9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DBAF8BA-786A-C44F-B140-CD94792A2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1C6F2F7-17CF-9340-8002-AFFC3A72C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6D67579-593D-8D46-8593-DDEEA5E6C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39903474-E3AF-F94E-A18F-E658F700B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4FDABECA-0704-7742-B204-55E70AB6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831C-4D67-D540-B1B4-AF43505B7F7F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44EDD33-B9CB-0146-AC0E-809CB1A9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AFE70C6-ADF3-924A-BED0-27FA439A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AE81-3D57-9B40-A3E3-CD18FDCAD2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480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EB8084-917E-AD42-BBF1-B729C70F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E51450F-E938-B24A-AAC7-F5102E4C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831C-4D67-D540-B1B4-AF43505B7F7F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CC0519E-9F68-9D41-A009-EF3F8B71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838BF55-ED04-1847-84CC-490DF628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AE81-3D57-9B40-A3E3-CD18FDCAD2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293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4B0CEEB3-D8B9-3B46-A81F-5F581A85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831C-4D67-D540-B1B4-AF43505B7F7F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9327915-4E88-154D-9B9C-5818FE72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8476FC5-8E06-5341-9FB6-F2E087CA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AE81-3D57-9B40-A3E3-CD18FDCAD2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308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5B0299-5504-7B4B-9287-E2DC4E89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44DF9B1-7C44-BC4E-9B3D-0E070FE24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FA57EF1-06FE-3149-94D9-46010A099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63EC2D7-F635-7449-B331-5470D69C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831C-4D67-D540-B1B4-AF43505B7F7F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B85B3C9-6068-9043-A079-635D52AD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666F333-1CFE-C44C-A5E0-A17B8296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AE81-3D57-9B40-A3E3-CD18FDCAD2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278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312E1BC-3C59-1049-95A4-8FA18A54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319A502C-4D20-244B-83E8-B8A8550ED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363F019-86F6-BC43-9D92-B25FAE9C7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6AF11CC-416A-B044-904D-D047D2E2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831C-4D67-D540-B1B4-AF43505B7F7F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528F1FB-E2B4-664F-B77E-52D83257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9AB6079-7F0E-774D-BAD6-C4DC2AC5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AE81-3D57-9B40-A3E3-CD18FDCAD2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460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373CFCDC-0E2E-5646-8DDE-CF1B4C56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E1D1BCE-77B8-DE4F-8451-CFDD37EC2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D069ECB-A24F-F045-B279-BB4B624E6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831C-4D67-D540-B1B4-AF43505B7F7F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7DA35DD-9D8B-CE47-B812-028CF92E6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954D733-AB8E-1F40-9174-987A7B601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7AE81-3D57-9B40-A3E3-CD18FDCAD2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876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520922BF-A804-F44A-B4FD-F6440D1CC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94" y="1935365"/>
            <a:ext cx="5130800" cy="3213100"/>
          </a:xfrm>
          <a:prstGeom prst="rect">
            <a:avLst/>
          </a:prstGeom>
        </p:spPr>
      </p:pic>
      <p:pic>
        <p:nvPicPr>
          <p:cNvPr id="11" name="Bildobjekt 10" descr="En bild som visar skärmbild&#10;&#10;Automatiskt genererad beskrivning">
            <a:extLst>
              <a:ext uri="{FF2B5EF4-FFF2-40B4-BE49-F238E27FC236}">
                <a16:creationId xmlns:a16="http://schemas.microsoft.com/office/drawing/2014/main" id="{1446875F-9441-2947-834B-BB191BDA5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5365"/>
            <a:ext cx="5245100" cy="3327400"/>
          </a:xfrm>
          <a:prstGeom prst="rect">
            <a:avLst/>
          </a:prstGeom>
        </p:spPr>
      </p:pic>
      <p:sp>
        <p:nvSpPr>
          <p:cNvPr id="12" name="textruta 11">
            <a:extLst>
              <a:ext uri="{FF2B5EF4-FFF2-40B4-BE49-F238E27FC236}">
                <a16:creationId xmlns:a16="http://schemas.microsoft.com/office/drawing/2014/main" id="{1E308292-EA13-CC45-8339-B1FF36D76D7C}"/>
              </a:ext>
            </a:extLst>
          </p:cNvPr>
          <p:cNvSpPr txBox="1"/>
          <p:nvPr/>
        </p:nvSpPr>
        <p:spPr>
          <a:xfrm>
            <a:off x="1907059" y="1243272"/>
            <a:ext cx="418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Plockar VNUM 1-3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BE53D19B-B03C-114B-AE08-917A819C3BDC}"/>
              </a:ext>
            </a:extLst>
          </p:cNvPr>
          <p:cNvSpPr txBox="1"/>
          <p:nvPr/>
        </p:nvSpPr>
        <p:spPr>
          <a:xfrm>
            <a:off x="7430245" y="1219987"/>
            <a:ext cx="418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Plockar VNUM 1-2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B52E116D-D50A-5647-A75B-EC0A17F736B2}"/>
              </a:ext>
            </a:extLst>
          </p:cNvPr>
          <p:cNvSpPr txBox="1"/>
          <p:nvPr/>
        </p:nvSpPr>
        <p:spPr>
          <a:xfrm>
            <a:off x="4288221" y="492966"/>
            <a:ext cx="586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Utvärderad på 80 omgångar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02E50596-E6B2-9146-9D83-39100BAFA57E}"/>
              </a:ext>
            </a:extLst>
          </p:cNvPr>
          <p:cNvSpPr txBox="1"/>
          <p:nvPr/>
        </p:nvSpPr>
        <p:spPr>
          <a:xfrm>
            <a:off x="2017986" y="5759669"/>
            <a:ext cx="867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Plockar vi de två högsta rankade i varje lopp kommer vi att ha 40% sannolikhet att ha 4 rätt</a:t>
            </a:r>
          </a:p>
        </p:txBody>
      </p:sp>
      <p:cxnSp>
        <p:nvCxnSpPr>
          <p:cNvPr id="19" name="Rak pil 18">
            <a:extLst>
              <a:ext uri="{FF2B5EF4-FFF2-40B4-BE49-F238E27FC236}">
                <a16:creationId xmlns:a16="http://schemas.microsoft.com/office/drawing/2014/main" id="{8302980C-DD5B-2A47-B890-EFF5572AAE76}"/>
              </a:ext>
            </a:extLst>
          </p:cNvPr>
          <p:cNvCxnSpPr/>
          <p:nvPr/>
        </p:nvCxnSpPr>
        <p:spPr>
          <a:xfrm flipV="1">
            <a:off x="8187559" y="2406869"/>
            <a:ext cx="530991" cy="324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29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Macintosh PowerPoint</Application>
  <PresentationFormat>Bredbild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Ulf Holmström</dc:creator>
  <cp:lastModifiedBy>Ulf Holmström</cp:lastModifiedBy>
  <cp:revision>1</cp:revision>
  <dcterms:created xsi:type="dcterms:W3CDTF">2019-09-17T17:50:34Z</dcterms:created>
  <dcterms:modified xsi:type="dcterms:W3CDTF">2019-09-17T17:57:21Z</dcterms:modified>
</cp:coreProperties>
</file>