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396FA-1BA6-7040-B898-A888A981B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DEF273-6789-7F46-B280-9D0F8A056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1DE36DC-243D-7A45-8E96-6B2FA7B5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9E968F-7B4D-0149-9A0D-7A52FF3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816FBA-AE02-2849-A9F4-B7567D0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31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0EA5D-52A3-5548-9FDB-1A48154E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149CEDE-E937-EC4C-98CE-9C65A76FA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76B155D-35F0-884D-9E05-8547B91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C2A7BD-FEA8-E74A-B94D-CB69BBD4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FDBC32-65E5-A84F-9FD3-46209C4F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4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AB449FB-5916-6245-B0AF-58E8C1A0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64D4CD8-CA4B-9C42-8BC8-7FC59334D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7E6A65-B1BE-D046-8393-E9C744D0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69ABE92-BA00-7445-8E1E-CE78B4F9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75D346-7457-9547-B84F-3256A901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42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67A51D-4445-754E-85E7-246DDE38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FBA23E-7981-1644-90F5-29BDA8D3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7ECBCF-CC63-BF45-9E7E-F5C7D80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4290C8-6FBE-D14A-A231-E9737DE7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4027CE-5EBB-DC4F-BDE0-D3C5062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904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75F56A-AB08-A349-8E54-67321A9F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2E8947D-890A-DF4F-A406-551BC8F4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4337194-6A2E-1D41-BD54-6D1060CD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BC8ACD-F9CC-7F4A-AC59-914FF039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84C5A3-2954-FE4E-A754-D1D22F5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58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33A07F-2179-724E-963A-A3F4DA51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A76852-AF62-EB48-A3E9-AD1D3D17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81E49FA-7F85-5747-9F4F-6AABAE5B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90009A1-6A9A-8642-BDEE-59EA7C8E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67E1C3-2DF8-724A-95B7-6DB452C3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04DA683-947D-8145-B5FA-0E5746F5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5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135670-372F-2043-A3DE-A7E3E3A5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37B29C-B373-8A47-97DA-D47E0049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836D52E-F8B3-F246-9E54-9C8E36C1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5B1B609-CEA7-9D4C-8649-B2E3478F2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DFB9D99-E303-964A-A472-8BBC623A0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E06B51F-1145-924F-94C0-9A8A6487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AC14D84-5C1C-4F47-BD67-A6DAFB5E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D152DC5-D9F9-4948-8F59-A535BCC6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3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C7591C-8258-5A45-BDFA-90194B2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1C4989F-FBD9-7449-A555-ABB7B8CD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BA613F5-1EB4-8641-900A-AE78528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17974B2-A56F-8F4E-9BBB-70A6A4D8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95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3B07DC2-8C7F-874E-A754-A16C3F5C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038D50B-2E9A-AC4E-B1A5-D96D2BF5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A019C78-75FF-3A48-A0BF-EBD193A1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3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A81D29-77B5-C142-BC91-ECF5F8AC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5DB152-F86D-274E-B040-9A88A4E0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30F0FD-BDE9-1741-B12E-6F46BFB12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E3D2BD-58E2-0447-AB93-E028C339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C8C657E-788D-3444-B7ED-53513BD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8AE51F-6DDA-6445-9CEB-533CFBED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39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177226-7D21-F14A-9688-486BBB74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BF7E61E-B730-BF40-AA29-AA16A6358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B9F57DA-CA66-B74C-98A3-668BBCDC1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206E8D9-6FB2-4E4E-A3A2-83C098FC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BC6237C-11F2-EC40-89C5-DCF7D7BC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41BDFEC-6ABB-3A46-893E-B267B81C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27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65FE653-5E19-2349-81A3-3B3A1A2C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E61B632-BEB2-F849-95DB-868F7162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97FD05F-F454-934F-95E6-20A31E3A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57AC-A417-1E45-B7D4-DB407B0ACB12}" type="datetimeFigureOut">
              <a:rPr lang="sv-SE" smtClean="0"/>
              <a:t>2019-09-22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90AF703-7FD4-A749-9EC1-703671761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A24EE8-0BA7-8D42-AD79-A8DEB9EE1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B199D-0D26-1049-8DE5-5D1C33E41D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4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FBD83F1F-461D-A24A-B848-D2441275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65" y="1043885"/>
            <a:ext cx="6880763" cy="458166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BB14FE43-D466-414D-938C-9D9575EDE894}"/>
              </a:ext>
            </a:extLst>
          </p:cNvPr>
          <p:cNvSpPr txBox="1"/>
          <p:nvPr/>
        </p:nvSpPr>
        <p:spPr>
          <a:xfrm>
            <a:off x="2482573" y="298174"/>
            <a:ext cx="641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50% av alla faktiska vinnare i uttaget VNUM 1-3, 21 hästar i varje lopp ligger i den högst </a:t>
            </a:r>
            <a:r>
              <a:rPr lang="sv-SE" dirty="0" err="1"/>
              <a:t>scorade</a:t>
            </a:r>
            <a:r>
              <a:rPr lang="sv-SE" dirty="0"/>
              <a:t> tredjedelen</a:t>
            </a:r>
          </a:p>
        </p:txBody>
      </p:sp>
    </p:spTree>
    <p:extLst>
      <p:ext uri="{BB962C8B-B14F-4D97-AF65-F5344CB8AC3E}">
        <p14:creationId xmlns:p14="http://schemas.microsoft.com/office/powerpoint/2010/main" val="262832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19865996-7442-D442-9366-AA5EA705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69" y="1200057"/>
            <a:ext cx="8284114" cy="5571067"/>
          </a:xfrm>
          <a:prstGeom prst="rect">
            <a:avLst/>
          </a:prstGeom>
        </p:spPr>
      </p:pic>
      <p:cxnSp>
        <p:nvCxnSpPr>
          <p:cNvPr id="5" name="Rak pil 4">
            <a:extLst>
              <a:ext uri="{FF2B5EF4-FFF2-40B4-BE49-F238E27FC236}">
                <a16:creationId xmlns:a16="http://schemas.microsoft.com/office/drawing/2014/main" id="{4E4CB207-7604-F740-91DD-385E4DD0C215}"/>
              </a:ext>
            </a:extLst>
          </p:cNvPr>
          <p:cNvCxnSpPr/>
          <p:nvPr/>
        </p:nvCxnSpPr>
        <p:spPr>
          <a:xfrm flipV="1">
            <a:off x="4969564" y="1669774"/>
            <a:ext cx="3230217" cy="266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ruta 5">
            <a:extLst>
              <a:ext uri="{FF2B5EF4-FFF2-40B4-BE49-F238E27FC236}">
                <a16:creationId xmlns:a16="http://schemas.microsoft.com/office/drawing/2014/main" id="{3490956C-0160-FB4C-A616-A8FBA4E68AC6}"/>
              </a:ext>
            </a:extLst>
          </p:cNvPr>
          <p:cNvSpPr txBox="1"/>
          <p:nvPr/>
        </p:nvSpPr>
        <p:spPr>
          <a:xfrm>
            <a:off x="2087217" y="258417"/>
            <a:ext cx="709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Med en perfekt modell skulle vi ha ett linjärt förhållande mellan lägsta scoreband och utfall. Nedan ser vi att modellen inte riktigt håller för de 8:a lägsta scoren.</a:t>
            </a:r>
          </a:p>
        </p:txBody>
      </p:sp>
    </p:spTree>
    <p:extLst>
      <p:ext uri="{BB962C8B-B14F-4D97-AF65-F5344CB8AC3E}">
        <p14:creationId xmlns:p14="http://schemas.microsoft.com/office/powerpoint/2010/main" val="7778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Macintosh PowerPoint</Application>
  <PresentationFormat>Bredbild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Ulf Holmström</dc:creator>
  <cp:lastModifiedBy>Ulf Holmström</cp:lastModifiedBy>
  <cp:revision>1</cp:revision>
  <dcterms:created xsi:type="dcterms:W3CDTF">2019-09-22T14:33:06Z</dcterms:created>
  <dcterms:modified xsi:type="dcterms:W3CDTF">2019-09-22T14:38:02Z</dcterms:modified>
</cp:coreProperties>
</file>