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69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0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459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96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8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8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8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5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0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46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5C6FA1E-322C-3CE3-48C0-109F950C6EC1}"/>
              </a:ext>
            </a:extLst>
          </p:cNvPr>
          <p:cNvSpPr/>
          <p:nvPr/>
        </p:nvSpPr>
        <p:spPr>
          <a:xfrm>
            <a:off x="5036280" y="4321422"/>
            <a:ext cx="270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1cebd6acefc1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46ADD-2949-7146-6652-A4E93AF61C04}"/>
              </a:ext>
            </a:extLst>
          </p:cNvPr>
          <p:cNvSpPr/>
          <p:nvPr/>
        </p:nvSpPr>
        <p:spPr>
          <a:xfrm>
            <a:off x="5036280" y="4779276"/>
            <a:ext cx="270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000000000000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38847-32D9-FD89-9887-4EFD780970AD}"/>
              </a:ext>
            </a:extLst>
          </p:cNvPr>
          <p:cNvSpPr/>
          <p:nvPr/>
        </p:nvSpPr>
        <p:spPr>
          <a:xfrm>
            <a:off x="5036280" y="5276920"/>
            <a:ext cx="27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Smoke: 000000000000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238DD-CF3A-F166-0332-EB19AC6AB427}"/>
              </a:ext>
            </a:extLst>
          </p:cNvPr>
          <p:cNvSpPr/>
          <p:nvPr/>
        </p:nvSpPr>
        <p:spPr>
          <a:xfrm>
            <a:off x="5036280" y="5748060"/>
            <a:ext cx="270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Enclosure: 000000000000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BE172-E340-424B-9B22-D4A819DAEFE0}"/>
              </a:ext>
            </a:extLst>
          </p:cNvPr>
          <p:cNvSpPr/>
          <p:nvPr/>
        </p:nvSpPr>
        <p:spPr>
          <a:xfrm>
            <a:off x="7977000" y="484463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731BBB-8CAD-A930-F69A-E012CF5E07D4}"/>
              </a:ext>
            </a:extLst>
          </p:cNvPr>
          <p:cNvSpPr/>
          <p:nvPr/>
        </p:nvSpPr>
        <p:spPr>
          <a:xfrm>
            <a:off x="7977000" y="439628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70CAAD-760A-8F99-BB6E-F7FDCC13D8F2}"/>
              </a:ext>
            </a:extLst>
          </p:cNvPr>
          <p:cNvSpPr/>
          <p:nvPr/>
        </p:nvSpPr>
        <p:spPr>
          <a:xfrm>
            <a:off x="7977000" y="5351778"/>
            <a:ext cx="216000" cy="21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F33F16-ED3C-8BB2-0C32-94718D3A53DC}"/>
              </a:ext>
            </a:extLst>
          </p:cNvPr>
          <p:cNvSpPr/>
          <p:nvPr/>
        </p:nvSpPr>
        <p:spPr>
          <a:xfrm>
            <a:off x="7977000" y="5824586"/>
            <a:ext cx="216000" cy="21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3D3B0-75E1-7DB9-E462-C189FDC664E9}"/>
              </a:ext>
            </a:extLst>
          </p:cNvPr>
          <p:cNvSpPr/>
          <p:nvPr/>
        </p:nvSpPr>
        <p:spPr>
          <a:xfrm>
            <a:off x="1090072" y="43214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BADCAA-A285-0727-3D4C-5BD706F2CC84}"/>
              </a:ext>
            </a:extLst>
          </p:cNvPr>
          <p:cNvSpPr/>
          <p:nvPr/>
        </p:nvSpPr>
        <p:spPr>
          <a:xfrm>
            <a:off x="1090072" y="4779276"/>
            <a:ext cx="144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E4559-A710-12D6-C2B3-9BB82D3C3D6C}"/>
              </a:ext>
            </a:extLst>
          </p:cNvPr>
          <p:cNvSpPr/>
          <p:nvPr/>
        </p:nvSpPr>
        <p:spPr>
          <a:xfrm>
            <a:off x="1090072" y="5276920"/>
            <a:ext cx="144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29314-0F9B-BDFC-475F-0CEB6E0E492F}"/>
              </a:ext>
            </a:extLst>
          </p:cNvPr>
          <p:cNvSpPr/>
          <p:nvPr/>
        </p:nvSpPr>
        <p:spPr>
          <a:xfrm>
            <a:off x="1093712" y="5748060"/>
            <a:ext cx="144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23D5BD-BB0D-BB82-29C9-13FD1DB5E97D}"/>
              </a:ext>
            </a:extLst>
          </p:cNvPr>
          <p:cNvSpPr/>
          <p:nvPr/>
        </p:nvSpPr>
        <p:spPr>
          <a:xfrm>
            <a:off x="3188042" y="4779276"/>
            <a:ext cx="144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E02201-E7EF-D60B-EE15-3673CEB54D7D}"/>
              </a:ext>
            </a:extLst>
          </p:cNvPr>
          <p:cNvSpPr/>
          <p:nvPr/>
        </p:nvSpPr>
        <p:spPr>
          <a:xfrm>
            <a:off x="3188042" y="4321422"/>
            <a:ext cx="1440000" cy="36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9F5D31-764F-CA4D-6FD9-8012910D7688}"/>
              </a:ext>
            </a:extLst>
          </p:cNvPr>
          <p:cNvSpPr/>
          <p:nvPr/>
        </p:nvSpPr>
        <p:spPr>
          <a:xfrm>
            <a:off x="3188042" y="5709730"/>
            <a:ext cx="1440000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35B65A-126B-1D47-B88E-C487AAF69E5A}"/>
              </a:ext>
            </a:extLst>
          </p:cNvPr>
          <p:cNvSpPr/>
          <p:nvPr/>
        </p:nvSpPr>
        <p:spPr>
          <a:xfrm>
            <a:off x="3188042" y="5237130"/>
            <a:ext cx="144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CA860C-1297-8F7C-E016-C183B0195AE5}"/>
              </a:ext>
            </a:extLst>
          </p:cNvPr>
          <p:cNvSpPr/>
          <p:nvPr/>
        </p:nvSpPr>
        <p:spPr>
          <a:xfrm>
            <a:off x="1090072" y="303763"/>
            <a:ext cx="144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86972-3556-4F94-E1CA-B6CE3EF7BA4D}"/>
              </a:ext>
            </a:extLst>
          </p:cNvPr>
          <p:cNvSpPr/>
          <p:nvPr/>
        </p:nvSpPr>
        <p:spPr>
          <a:xfrm>
            <a:off x="1090072" y="1182667"/>
            <a:ext cx="144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BF2BD-ECD8-16E6-4B66-B3ABEEA1E496}"/>
              </a:ext>
            </a:extLst>
          </p:cNvPr>
          <p:cNvSpPr/>
          <p:nvPr/>
        </p:nvSpPr>
        <p:spPr>
          <a:xfrm>
            <a:off x="1064355" y="2061571"/>
            <a:ext cx="144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1FDA2-7653-5D49-3A4F-A28E32BFD398}"/>
              </a:ext>
            </a:extLst>
          </p:cNvPr>
          <p:cNvSpPr/>
          <p:nvPr/>
        </p:nvSpPr>
        <p:spPr>
          <a:xfrm>
            <a:off x="1093712" y="2937183"/>
            <a:ext cx="144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7E6B9B-5AE3-8542-810C-8819F7979A9D}"/>
              </a:ext>
            </a:extLst>
          </p:cNvPr>
          <p:cNvSpPr/>
          <p:nvPr/>
        </p:nvSpPr>
        <p:spPr>
          <a:xfrm>
            <a:off x="3188042" y="1182667"/>
            <a:ext cx="144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70AF75-0BB7-0967-7856-57BF28442578}"/>
              </a:ext>
            </a:extLst>
          </p:cNvPr>
          <p:cNvSpPr/>
          <p:nvPr/>
        </p:nvSpPr>
        <p:spPr>
          <a:xfrm>
            <a:off x="3188042" y="303763"/>
            <a:ext cx="144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513DE0-0A52-60A9-4285-3AD609E2DD99}"/>
              </a:ext>
            </a:extLst>
          </p:cNvPr>
          <p:cNvSpPr/>
          <p:nvPr/>
        </p:nvSpPr>
        <p:spPr>
          <a:xfrm>
            <a:off x="3188042" y="2898853"/>
            <a:ext cx="144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93B8795-4265-67DA-29BD-03FB75680C3F}"/>
              </a:ext>
            </a:extLst>
          </p:cNvPr>
          <p:cNvSpPr/>
          <p:nvPr/>
        </p:nvSpPr>
        <p:spPr>
          <a:xfrm>
            <a:off x="3162325" y="2021781"/>
            <a:ext cx="1440000" cy="72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C8F81B-2EBB-6487-4130-CED34BBF2583}"/>
              </a:ext>
            </a:extLst>
          </p:cNvPr>
          <p:cNvGrpSpPr/>
          <p:nvPr/>
        </p:nvGrpSpPr>
        <p:grpSpPr>
          <a:xfrm rot="16200000">
            <a:off x="6847275" y="44269"/>
            <a:ext cx="360000" cy="4320000"/>
            <a:chOff x="8121645" y="223753"/>
            <a:chExt cx="720000" cy="43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545336-53EB-B1E3-A277-6E33A6564584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DD0182-BC4D-F390-F09E-5CFE8FBF6BF8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A32DA3-336D-CDA7-A702-ACBE459A9DEF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FBC56C-BBEE-6E54-EAE9-21E6050DF63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FA8362-734E-7BFF-3EE3-E25F2E6F083A}"/>
              </a:ext>
            </a:extLst>
          </p:cNvPr>
          <p:cNvGrpSpPr/>
          <p:nvPr/>
        </p:nvGrpSpPr>
        <p:grpSpPr>
          <a:xfrm rot="16200000">
            <a:off x="6667275" y="1102846"/>
            <a:ext cx="720000" cy="4320000"/>
            <a:chOff x="8121645" y="223753"/>
            <a:chExt cx="720000" cy="432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26F27-B07B-FDE2-1D80-AB5B5CE3A95A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2D1170D-CE68-E0BB-753C-6E89C9A555CF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62BAD8-7560-D93F-F6F9-2EFF506CB57C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905A1C-629E-A6C9-07AB-9DA98253DA8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36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Modig</dc:creator>
  <cp:lastModifiedBy>Ulf Modig</cp:lastModifiedBy>
  <cp:revision>6</cp:revision>
  <dcterms:created xsi:type="dcterms:W3CDTF">2023-03-08T13:36:38Z</dcterms:created>
  <dcterms:modified xsi:type="dcterms:W3CDTF">2023-03-08T14:15:05Z</dcterms:modified>
</cp:coreProperties>
</file>