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8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80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459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763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961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50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181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480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435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781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950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20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46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5C6FA1E-322C-3CE3-48C0-109F950C6EC1}"/>
              </a:ext>
            </a:extLst>
          </p:cNvPr>
          <p:cNvSpPr/>
          <p:nvPr/>
        </p:nvSpPr>
        <p:spPr>
          <a:xfrm>
            <a:off x="5036280" y="4321422"/>
            <a:ext cx="270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Laser: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1cebd6acefc1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v-SE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E46ADD-2949-7146-6652-A4E93AF61C04}"/>
              </a:ext>
            </a:extLst>
          </p:cNvPr>
          <p:cNvSpPr/>
          <p:nvPr/>
        </p:nvSpPr>
        <p:spPr>
          <a:xfrm>
            <a:off x="5036280" y="4779276"/>
            <a:ext cx="2700000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4cebd6ae22fd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v-SE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538847-32D9-FD89-9887-4EFD780970AD}"/>
              </a:ext>
            </a:extLst>
          </p:cNvPr>
          <p:cNvSpPr/>
          <p:nvPr/>
        </p:nvSpPr>
        <p:spPr>
          <a:xfrm>
            <a:off x="5036280" y="5276920"/>
            <a:ext cx="270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Smoke: </a:t>
            </a:r>
            <a:r>
              <a:rPr lang="de-DE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4cebd6ae2296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v-SE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4238DD-CF3A-F166-0332-EB19AC6AB427}"/>
              </a:ext>
            </a:extLst>
          </p:cNvPr>
          <p:cNvSpPr/>
          <p:nvPr/>
        </p:nvSpPr>
        <p:spPr>
          <a:xfrm>
            <a:off x="5036280" y="5748060"/>
            <a:ext cx="2700000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Enclosure: 4cebd6ae233d </a:t>
            </a:r>
            <a:endParaRPr lang="sv-SE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69BE172-E340-424B-9B22-D4A819DAEFE0}"/>
              </a:ext>
            </a:extLst>
          </p:cNvPr>
          <p:cNvSpPr/>
          <p:nvPr/>
        </p:nvSpPr>
        <p:spPr>
          <a:xfrm>
            <a:off x="7977000" y="4844638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731BBB-8CAD-A930-F69A-E012CF5E07D4}"/>
              </a:ext>
            </a:extLst>
          </p:cNvPr>
          <p:cNvSpPr/>
          <p:nvPr/>
        </p:nvSpPr>
        <p:spPr>
          <a:xfrm>
            <a:off x="7977000" y="439628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70CAAD-760A-8F99-BB6E-F7FDCC13D8F2}"/>
              </a:ext>
            </a:extLst>
          </p:cNvPr>
          <p:cNvSpPr/>
          <p:nvPr/>
        </p:nvSpPr>
        <p:spPr>
          <a:xfrm>
            <a:off x="7977000" y="5351778"/>
            <a:ext cx="216000" cy="21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0F33F16-ED3C-8BB2-0C32-94718D3A53DC}"/>
              </a:ext>
            </a:extLst>
          </p:cNvPr>
          <p:cNvSpPr/>
          <p:nvPr/>
        </p:nvSpPr>
        <p:spPr>
          <a:xfrm>
            <a:off x="7977000" y="5824586"/>
            <a:ext cx="216000" cy="216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23D3B0-75E1-7DB9-E462-C189FDC664E9}"/>
              </a:ext>
            </a:extLst>
          </p:cNvPr>
          <p:cNvSpPr/>
          <p:nvPr/>
        </p:nvSpPr>
        <p:spPr>
          <a:xfrm>
            <a:off x="1090072" y="4321422"/>
            <a:ext cx="144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Laser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BADCAA-A285-0727-3D4C-5BD706F2CC84}"/>
              </a:ext>
            </a:extLst>
          </p:cNvPr>
          <p:cNvSpPr/>
          <p:nvPr/>
        </p:nvSpPr>
        <p:spPr>
          <a:xfrm>
            <a:off x="1090072" y="4779276"/>
            <a:ext cx="1440000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Air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5E4559-A710-12D6-C2B3-9BB82D3C3D6C}"/>
              </a:ext>
            </a:extLst>
          </p:cNvPr>
          <p:cNvSpPr/>
          <p:nvPr/>
        </p:nvSpPr>
        <p:spPr>
          <a:xfrm>
            <a:off x="1090072" y="5276920"/>
            <a:ext cx="144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Smoke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F29314-0F9B-BDFC-475F-0CEB6E0E492F}"/>
              </a:ext>
            </a:extLst>
          </p:cNvPr>
          <p:cNvSpPr/>
          <p:nvPr/>
        </p:nvSpPr>
        <p:spPr>
          <a:xfrm>
            <a:off x="1093712" y="5748060"/>
            <a:ext cx="1440000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Enclosure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823D5BD-BB0D-BB82-29C9-13FD1DB5E97D}"/>
              </a:ext>
            </a:extLst>
          </p:cNvPr>
          <p:cNvSpPr/>
          <p:nvPr/>
        </p:nvSpPr>
        <p:spPr>
          <a:xfrm>
            <a:off x="3188042" y="4779276"/>
            <a:ext cx="1440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Air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2E02201-E7EF-D60B-EE15-3673CEB54D7D}"/>
              </a:ext>
            </a:extLst>
          </p:cNvPr>
          <p:cNvSpPr/>
          <p:nvPr/>
        </p:nvSpPr>
        <p:spPr>
          <a:xfrm>
            <a:off x="3188042" y="4321422"/>
            <a:ext cx="1440000" cy="36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Laser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89F5D31-764F-CA4D-6FD9-8012910D7688}"/>
              </a:ext>
            </a:extLst>
          </p:cNvPr>
          <p:cNvSpPr/>
          <p:nvPr/>
        </p:nvSpPr>
        <p:spPr>
          <a:xfrm>
            <a:off x="3188042" y="5709730"/>
            <a:ext cx="1440000" cy="36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Enclosure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D35B65A-126B-1D47-B88E-C487AAF69E5A}"/>
              </a:ext>
            </a:extLst>
          </p:cNvPr>
          <p:cNvSpPr/>
          <p:nvPr/>
        </p:nvSpPr>
        <p:spPr>
          <a:xfrm>
            <a:off x="3188042" y="5237130"/>
            <a:ext cx="1440000" cy="36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Smoke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CA860C-1297-8F7C-E016-C183B0195AE5}"/>
              </a:ext>
            </a:extLst>
          </p:cNvPr>
          <p:cNvSpPr/>
          <p:nvPr/>
        </p:nvSpPr>
        <p:spPr>
          <a:xfrm>
            <a:off x="1090072" y="303763"/>
            <a:ext cx="14400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Laser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086972-3556-4F94-E1CA-B6CE3EF7BA4D}"/>
              </a:ext>
            </a:extLst>
          </p:cNvPr>
          <p:cNvSpPr/>
          <p:nvPr/>
        </p:nvSpPr>
        <p:spPr>
          <a:xfrm>
            <a:off x="1090072" y="1182667"/>
            <a:ext cx="14400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Air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5BF2BD-ECD8-16E6-4B66-B3ABEEA1E496}"/>
              </a:ext>
            </a:extLst>
          </p:cNvPr>
          <p:cNvSpPr/>
          <p:nvPr/>
        </p:nvSpPr>
        <p:spPr>
          <a:xfrm>
            <a:off x="1064355" y="2061571"/>
            <a:ext cx="144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Smoke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81FDA2-7653-5D49-3A4F-A28E32BFD398}"/>
              </a:ext>
            </a:extLst>
          </p:cNvPr>
          <p:cNvSpPr/>
          <p:nvPr/>
        </p:nvSpPr>
        <p:spPr>
          <a:xfrm>
            <a:off x="1093712" y="2937183"/>
            <a:ext cx="1440000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Enclosure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7E6B9B-5AE3-8542-810C-8819F7979A9D}"/>
              </a:ext>
            </a:extLst>
          </p:cNvPr>
          <p:cNvSpPr/>
          <p:nvPr/>
        </p:nvSpPr>
        <p:spPr>
          <a:xfrm>
            <a:off x="3188042" y="1182667"/>
            <a:ext cx="144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Air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370AF75-0BB7-0967-7856-57BF28442578}"/>
              </a:ext>
            </a:extLst>
          </p:cNvPr>
          <p:cNvSpPr/>
          <p:nvPr/>
        </p:nvSpPr>
        <p:spPr>
          <a:xfrm>
            <a:off x="3188042" y="303763"/>
            <a:ext cx="144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Laser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1513DE0-0A52-60A9-4285-3AD609E2DD99}"/>
              </a:ext>
            </a:extLst>
          </p:cNvPr>
          <p:cNvSpPr/>
          <p:nvPr/>
        </p:nvSpPr>
        <p:spPr>
          <a:xfrm>
            <a:off x="3188042" y="2898853"/>
            <a:ext cx="144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Enclosure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93B8795-4265-67DA-29BD-03FB75680C3F}"/>
              </a:ext>
            </a:extLst>
          </p:cNvPr>
          <p:cNvSpPr/>
          <p:nvPr/>
        </p:nvSpPr>
        <p:spPr>
          <a:xfrm>
            <a:off x="3162325" y="2021781"/>
            <a:ext cx="1440000" cy="72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Smoke</a:t>
            </a:r>
            <a:endParaRPr lang="sv-SE" sz="2200" b="1" dirty="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C8F81B-2EBB-6487-4130-CED34BBF2583}"/>
              </a:ext>
            </a:extLst>
          </p:cNvPr>
          <p:cNvGrpSpPr/>
          <p:nvPr/>
        </p:nvGrpSpPr>
        <p:grpSpPr>
          <a:xfrm rot="16200000">
            <a:off x="6847275" y="44269"/>
            <a:ext cx="360000" cy="4320000"/>
            <a:chOff x="8121645" y="223753"/>
            <a:chExt cx="720000" cy="432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9545336-53EB-B1E3-A277-6E33A6564584}"/>
                </a:ext>
              </a:extLst>
            </p:cNvPr>
            <p:cNvSpPr/>
            <p:nvPr/>
          </p:nvSpPr>
          <p:spPr>
            <a:xfrm>
              <a:off x="8121645" y="223753"/>
              <a:ext cx="720000" cy="10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Laser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2DD0182-BC4D-F390-F09E-5CFE8FBF6BF8}"/>
                </a:ext>
              </a:extLst>
            </p:cNvPr>
            <p:cNvSpPr/>
            <p:nvPr/>
          </p:nvSpPr>
          <p:spPr>
            <a:xfrm>
              <a:off x="8121645" y="1303753"/>
              <a:ext cx="720000" cy="10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Air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9A32DA3-336D-CDA7-A702-ACBE459A9DEF}"/>
                </a:ext>
              </a:extLst>
            </p:cNvPr>
            <p:cNvSpPr/>
            <p:nvPr/>
          </p:nvSpPr>
          <p:spPr>
            <a:xfrm>
              <a:off x="8121645" y="2383753"/>
              <a:ext cx="720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Smoke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1FBC56C-BBEE-6E54-EAE9-21E6050DF63E}"/>
                </a:ext>
              </a:extLst>
            </p:cNvPr>
            <p:cNvSpPr/>
            <p:nvPr/>
          </p:nvSpPr>
          <p:spPr>
            <a:xfrm>
              <a:off x="8121645" y="3463753"/>
              <a:ext cx="720000" cy="10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Enclosure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AFA8362-734E-7BFF-3EE3-E25F2E6F083A}"/>
              </a:ext>
            </a:extLst>
          </p:cNvPr>
          <p:cNvGrpSpPr/>
          <p:nvPr/>
        </p:nvGrpSpPr>
        <p:grpSpPr>
          <a:xfrm rot="16200000">
            <a:off x="6667275" y="1102846"/>
            <a:ext cx="720000" cy="4320000"/>
            <a:chOff x="8121645" y="223753"/>
            <a:chExt cx="720000" cy="4320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C26F27-B07B-FDE2-1D80-AB5B5CE3A95A}"/>
                </a:ext>
              </a:extLst>
            </p:cNvPr>
            <p:cNvSpPr/>
            <p:nvPr/>
          </p:nvSpPr>
          <p:spPr>
            <a:xfrm>
              <a:off x="8121645" y="223753"/>
              <a:ext cx="720000" cy="10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Laser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2D1170D-CE68-E0BB-753C-6E89C9A555CF}"/>
                </a:ext>
              </a:extLst>
            </p:cNvPr>
            <p:cNvSpPr/>
            <p:nvPr/>
          </p:nvSpPr>
          <p:spPr>
            <a:xfrm>
              <a:off x="8121645" y="1303753"/>
              <a:ext cx="720000" cy="10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Air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A62BAD8-7560-D93F-F6F9-2EFF506CB57C}"/>
                </a:ext>
              </a:extLst>
            </p:cNvPr>
            <p:cNvSpPr/>
            <p:nvPr/>
          </p:nvSpPr>
          <p:spPr>
            <a:xfrm>
              <a:off x="8121645" y="2383753"/>
              <a:ext cx="720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Smoke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F905A1C-629E-A6C9-07AB-9DA98253DA8E}"/>
                </a:ext>
              </a:extLst>
            </p:cNvPr>
            <p:cNvSpPr/>
            <p:nvPr/>
          </p:nvSpPr>
          <p:spPr>
            <a:xfrm>
              <a:off x="8121645" y="3463753"/>
              <a:ext cx="720000" cy="10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Enclosure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8641349-A4F5-4863-38CD-53BFF228C069}"/>
              </a:ext>
            </a:extLst>
          </p:cNvPr>
          <p:cNvSpPr txBox="1"/>
          <p:nvPr/>
        </p:nvSpPr>
        <p:spPr>
          <a:xfrm>
            <a:off x="4831318" y="229182"/>
            <a:ext cx="4953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600" dirty="0"/>
              <a:t>192.168.1.31	xtool-d1.laser.local 		# 1c:eb:d6:ac:ef:c1</a:t>
            </a:r>
          </a:p>
          <a:p>
            <a:r>
              <a:rPr lang="sv-SE" sz="600" dirty="0"/>
              <a:t>192.168.1.32	xtool-d1.air.local 			# 4c:eb:d6:ae:22:fd</a:t>
            </a:r>
          </a:p>
          <a:p>
            <a:r>
              <a:rPr lang="sv-SE" sz="600" dirty="0"/>
              <a:t>192.168.1.33	xtool-d1.smoke.local 		# 4c:eb:d6:ae:22:96</a:t>
            </a:r>
          </a:p>
          <a:p>
            <a:r>
              <a:rPr lang="sv-SE" sz="600" dirty="0"/>
              <a:t>192.168.1.34	xtool-d1.enclosure.local 	# 4c:eb:d6:ae:23:3d</a:t>
            </a:r>
          </a:p>
        </p:txBody>
      </p:sp>
    </p:spTree>
    <p:extLst>
      <p:ext uri="{BB962C8B-B14F-4D97-AF65-F5344CB8AC3E}">
        <p14:creationId xmlns:p14="http://schemas.microsoft.com/office/powerpoint/2010/main" val="350992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780C16-6D62-6444-ADBA-DC5B08835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52" y="534353"/>
            <a:ext cx="5612339" cy="544708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FE501A-430B-7468-13FC-81C9A6836FC6}"/>
              </a:ext>
            </a:extLst>
          </p:cNvPr>
          <p:cNvSpPr/>
          <p:nvPr/>
        </p:nvSpPr>
        <p:spPr>
          <a:xfrm>
            <a:off x="6943722" y="4412247"/>
            <a:ext cx="391477" cy="14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Led</a:t>
            </a:r>
            <a:endParaRPr lang="sv-SE" sz="9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CF6BD6-54EF-1F3E-C5E3-8A08728304C0}"/>
              </a:ext>
            </a:extLst>
          </p:cNvPr>
          <p:cNvSpPr/>
          <p:nvPr/>
        </p:nvSpPr>
        <p:spPr>
          <a:xfrm>
            <a:off x="6943722" y="4160444"/>
            <a:ext cx="391477" cy="1457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Led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2CF86D-DF4B-ED47-741C-EA3394A8A002}"/>
              </a:ext>
            </a:extLst>
          </p:cNvPr>
          <p:cNvSpPr/>
          <p:nvPr/>
        </p:nvSpPr>
        <p:spPr>
          <a:xfrm>
            <a:off x="6943723" y="4915853"/>
            <a:ext cx="391477" cy="1457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Led</a:t>
            </a:r>
            <a:endParaRPr lang="sv-SE" sz="9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F0FE0B-F9E9-1A97-E9D1-930A6830969A}"/>
              </a:ext>
            </a:extLst>
          </p:cNvPr>
          <p:cNvSpPr/>
          <p:nvPr/>
        </p:nvSpPr>
        <p:spPr>
          <a:xfrm>
            <a:off x="6946581" y="4677728"/>
            <a:ext cx="391477" cy="14573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Led</a:t>
            </a:r>
            <a:endParaRPr lang="sv-SE" sz="9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55A11-2225-FEA3-8465-6B14B3FE9AF5}"/>
              </a:ext>
            </a:extLst>
          </p:cNvPr>
          <p:cNvCxnSpPr/>
          <p:nvPr/>
        </p:nvCxnSpPr>
        <p:spPr>
          <a:xfrm flipH="1">
            <a:off x="6572250" y="4233310"/>
            <a:ext cx="348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603B94-E0D3-1576-0F68-203CF691B76E}"/>
              </a:ext>
            </a:extLst>
          </p:cNvPr>
          <p:cNvCxnSpPr/>
          <p:nvPr/>
        </p:nvCxnSpPr>
        <p:spPr>
          <a:xfrm flipH="1">
            <a:off x="6569393" y="4485113"/>
            <a:ext cx="374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D3D73A-5243-9551-0860-A76F77E28745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6572250" y="4750594"/>
            <a:ext cx="3743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BDB3EF-948C-295B-009B-EE49AFA6810F}"/>
              </a:ext>
            </a:extLst>
          </p:cNvPr>
          <p:cNvCxnSpPr/>
          <p:nvPr/>
        </p:nvCxnSpPr>
        <p:spPr>
          <a:xfrm flipH="1">
            <a:off x="6569393" y="4981471"/>
            <a:ext cx="374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785EF87-ED47-1E90-5D40-C335BCDAC550}"/>
              </a:ext>
            </a:extLst>
          </p:cNvPr>
          <p:cNvSpPr/>
          <p:nvPr/>
        </p:nvSpPr>
        <p:spPr>
          <a:xfrm>
            <a:off x="1817452" y="3650379"/>
            <a:ext cx="205740" cy="1971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D95493-D67C-9330-6A7F-22DAB48F0E1A}"/>
              </a:ext>
            </a:extLst>
          </p:cNvPr>
          <p:cNvSpPr/>
          <p:nvPr/>
        </p:nvSpPr>
        <p:spPr>
          <a:xfrm>
            <a:off x="1817452" y="3397015"/>
            <a:ext cx="205740" cy="197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042579-A5CE-F0D1-8673-09DF441A740E}"/>
              </a:ext>
            </a:extLst>
          </p:cNvPr>
          <p:cNvSpPr/>
          <p:nvPr/>
        </p:nvSpPr>
        <p:spPr>
          <a:xfrm>
            <a:off x="1817452" y="4915853"/>
            <a:ext cx="205740" cy="1971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6E947BE-5068-47BE-3A26-A748F2D51B80}"/>
              </a:ext>
            </a:extLst>
          </p:cNvPr>
          <p:cNvSpPr/>
          <p:nvPr/>
        </p:nvSpPr>
        <p:spPr>
          <a:xfrm>
            <a:off x="1817452" y="4640714"/>
            <a:ext cx="205740" cy="1971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48AA1C-DDEC-0D21-B84D-92671352EFDE}"/>
              </a:ext>
            </a:extLst>
          </p:cNvPr>
          <p:cNvSpPr/>
          <p:nvPr/>
        </p:nvSpPr>
        <p:spPr>
          <a:xfrm>
            <a:off x="1817452" y="4130668"/>
            <a:ext cx="205740" cy="1971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B911BC6-005D-1074-98B6-89EE8E38BF5C}"/>
              </a:ext>
            </a:extLst>
          </p:cNvPr>
          <p:cNvSpPr/>
          <p:nvPr/>
        </p:nvSpPr>
        <p:spPr>
          <a:xfrm>
            <a:off x="1818858" y="4385758"/>
            <a:ext cx="205740" cy="197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BB7044-05FD-E831-124F-607FF4393F01}"/>
              </a:ext>
            </a:extLst>
          </p:cNvPr>
          <p:cNvCxnSpPr>
            <a:cxnSpLocks/>
            <a:endCxn id="31" idx="6"/>
          </p:cNvCxnSpPr>
          <p:nvPr/>
        </p:nvCxnSpPr>
        <p:spPr>
          <a:xfrm flipH="1" flipV="1">
            <a:off x="2023192" y="4229252"/>
            <a:ext cx="288526" cy="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06A347-B4C6-B31C-81FF-6A180062E52A}"/>
              </a:ext>
            </a:extLst>
          </p:cNvPr>
          <p:cNvCxnSpPr>
            <a:cxnSpLocks/>
            <a:endCxn id="32" idx="6"/>
          </p:cNvCxnSpPr>
          <p:nvPr/>
        </p:nvCxnSpPr>
        <p:spPr>
          <a:xfrm flipH="1" flipV="1">
            <a:off x="2024598" y="4484342"/>
            <a:ext cx="287120" cy="1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427C6A-D6B3-1277-F7D5-492F0AB0DDBC}"/>
              </a:ext>
            </a:extLst>
          </p:cNvPr>
          <p:cNvCxnSpPr>
            <a:cxnSpLocks/>
            <a:endCxn id="30" idx="6"/>
          </p:cNvCxnSpPr>
          <p:nvPr/>
        </p:nvCxnSpPr>
        <p:spPr>
          <a:xfrm flipH="1">
            <a:off x="2023192" y="4732545"/>
            <a:ext cx="288526" cy="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01A189-16CF-5DA5-1E74-CDA70F6F8999}"/>
              </a:ext>
            </a:extLst>
          </p:cNvPr>
          <p:cNvCxnSpPr>
            <a:endCxn id="29" idx="6"/>
          </p:cNvCxnSpPr>
          <p:nvPr/>
        </p:nvCxnSpPr>
        <p:spPr>
          <a:xfrm flipH="1">
            <a:off x="2023192" y="5014437"/>
            <a:ext cx="288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FEDC9F-0993-867B-062F-73206E3C9436}"/>
              </a:ext>
            </a:extLst>
          </p:cNvPr>
          <p:cNvCxnSpPr>
            <a:endCxn id="28" idx="6"/>
          </p:cNvCxnSpPr>
          <p:nvPr/>
        </p:nvCxnSpPr>
        <p:spPr>
          <a:xfrm flipH="1">
            <a:off x="2023192" y="3495599"/>
            <a:ext cx="288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3C0FBE2-5DB8-3405-ED7D-815AB8BE37FB}"/>
              </a:ext>
            </a:extLst>
          </p:cNvPr>
          <p:cNvCxnSpPr>
            <a:endCxn id="27" idx="6"/>
          </p:cNvCxnSpPr>
          <p:nvPr/>
        </p:nvCxnSpPr>
        <p:spPr>
          <a:xfrm flipH="1">
            <a:off x="2023192" y="3748963"/>
            <a:ext cx="288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BA4A0AB-E903-CE3C-7E2A-53B95DED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6238" y="2373526"/>
            <a:ext cx="710308" cy="672119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BBEA01C-2236-015E-7FA7-8910841B4C9B}"/>
              </a:ext>
            </a:extLst>
          </p:cNvPr>
          <p:cNvCxnSpPr>
            <a:stCxn id="50" idx="0"/>
          </p:cNvCxnSpPr>
          <p:nvPr/>
        </p:nvCxnSpPr>
        <p:spPr>
          <a:xfrm flipV="1">
            <a:off x="1817452" y="2709585"/>
            <a:ext cx="5888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93C7054-F967-75D9-22DF-BAE3F2910D3D}"/>
              </a:ext>
            </a:extLst>
          </p:cNvPr>
          <p:cNvSpPr txBox="1"/>
          <p:nvPr/>
        </p:nvSpPr>
        <p:spPr>
          <a:xfrm rot="16200000">
            <a:off x="1078756" y="3975777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992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4311</TotalTime>
  <Words>121</Words>
  <Application>Microsoft Office PowerPoint</Application>
  <PresentationFormat>A4 Paper (210x297 mm)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Ulf Modig</dc:creator>
  <cp:lastModifiedBy>Ulf Modig</cp:lastModifiedBy>
  <cp:revision>12</cp:revision>
  <dcterms:created xsi:type="dcterms:W3CDTF">2023-03-08T13:36:38Z</dcterms:created>
  <dcterms:modified xsi:type="dcterms:W3CDTF">2023-03-29T19:43:15Z</dcterms:modified>
</cp:coreProperties>
</file>