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6" r:id="rId8"/>
    <p:sldId id="262" r:id="rId9"/>
    <p:sldId id="263" r:id="rId10"/>
    <p:sldId id="265" r:id="rId11"/>
    <p:sldId id="25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660"/>
  </p:normalViewPr>
  <p:slideViewPr>
    <p:cSldViewPr>
      <p:cViewPr varScale="1">
        <p:scale>
          <a:sx n="111" d="100"/>
          <a:sy n="111" d="100"/>
        </p:scale>
        <p:origin x="-19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2392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4054" y="675512"/>
            <a:ext cx="9152108" cy="34163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sz="7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«Алексей Пажитнов - создатель игры «Тетрис</a:t>
            </a:r>
            <a:r>
              <a:rPr lang="ru-RU" sz="7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»</a:t>
            </a:r>
            <a:endParaRPr lang="ru-RU" sz="7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323" y="4091832"/>
            <a:ext cx="3195354" cy="276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2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9" r="2524"/>
          <a:stretch/>
        </p:blipFill>
        <p:spPr>
          <a:xfrm>
            <a:off x="150816" y="3227641"/>
            <a:ext cx="4492088" cy="36004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6" y="80121"/>
            <a:ext cx="4492088" cy="309634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627" y="188640"/>
            <a:ext cx="4300149" cy="652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7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"/>
          <a:stretch/>
        </p:blipFill>
        <p:spPr>
          <a:xfrm>
            <a:off x="883153" y="1938992"/>
            <a:ext cx="7377694" cy="484461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«Люди часто мне говорят, что я у них украл много времени, когда узнают, что я создатель «Тетриса». Я всегда у них спрашиваю: «Это время для вас было плохим или хорошим?». Они все как один отвечают, что хорошее. Так значит, я подарил это время, а не украл». </a:t>
            </a:r>
          </a:p>
        </p:txBody>
      </p:sp>
    </p:spTree>
    <p:extLst>
      <p:ext uri="{BB962C8B-B14F-4D97-AF65-F5344CB8AC3E}">
        <p14:creationId xmlns:p14="http://schemas.microsoft.com/office/powerpoint/2010/main" val="35491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2251383"/>
            <a:ext cx="6667500" cy="44577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4614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Алексей </a:t>
            </a: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Пажитнов – советский и российский программист, создавший популярную видеоигру под названием «Тетрис», обладатель нескольких почетных наград в области программирования и разработки компьютерных игр. </a:t>
            </a:r>
          </a:p>
        </p:txBody>
      </p:sp>
    </p:spTree>
    <p:extLst>
      <p:ext uri="{BB962C8B-B14F-4D97-AF65-F5344CB8AC3E}">
        <p14:creationId xmlns:p14="http://schemas.microsoft.com/office/powerpoint/2010/main" val="35491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28" y="2780928"/>
            <a:ext cx="5779544" cy="384893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-23981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Родился 14-го марта в 1956-м году в Москве. В школьные годы учился хорошо, однако имел постоянные проблемы с дисциплиной. Как вспоминает сам Алексей, в детстве он был переполнен энергией и не мог послушно высиживать на уроках, поэтому часто получал замечания в дневник за поведение. </a:t>
            </a:r>
          </a:p>
        </p:txBody>
      </p:sp>
    </p:spTree>
    <p:extLst>
      <p:ext uri="{BB962C8B-B14F-4D97-AF65-F5344CB8AC3E}">
        <p14:creationId xmlns:p14="http://schemas.microsoft.com/office/powerpoint/2010/main" val="35491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8"/>
          <a:stretch/>
        </p:blipFill>
        <p:spPr>
          <a:xfrm>
            <a:off x="1238250" y="2463194"/>
            <a:ext cx="6667500" cy="425232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-29795"/>
            <a:ext cx="9144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После окончания школы Алексей Пажитнов поступает в Московский авиационный институт, где впервые знакомится с вычислительными машинами и программированием. Здесь же быстро проникся разработкой программ и стал полностью посвящать себя написанию кода для различных целей.</a:t>
            </a:r>
          </a:p>
        </p:txBody>
      </p:sp>
    </p:spTree>
    <p:extLst>
      <p:ext uri="{BB962C8B-B14F-4D97-AF65-F5344CB8AC3E}">
        <p14:creationId xmlns:p14="http://schemas.microsoft.com/office/powerpoint/2010/main" val="253057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18887" y="-5388"/>
            <a:ext cx="91628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В 1984 году Пажитнов Алексей Леонидович создал легендарную игру «Тетрис», которая стала чуть ли не самой популярной в мире. В обществе информационных технологий Пажитнов становится узнаваемым и популярным. 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39696" y="3068958"/>
            <a:ext cx="9045720" cy="3600401"/>
            <a:chOff x="98279" y="3068959"/>
            <a:chExt cx="8888642" cy="3443166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75"/>
            <a:stretch/>
          </p:blipFill>
          <p:spPr>
            <a:xfrm>
              <a:off x="4932040" y="3068960"/>
              <a:ext cx="4054881" cy="3443165"/>
            </a:xfrm>
            <a:prstGeom prst="rect">
              <a:avLst/>
            </a:prstGeom>
          </p:spPr>
        </p:pic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9" y="3068959"/>
              <a:ext cx="4726086" cy="3443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57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8108" y="0"/>
            <a:ext cx="9152108" cy="230832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sz="7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Создание «Тетриса» – как это было?</a:t>
            </a:r>
            <a:endParaRPr lang="ru-RU" sz="7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89" y="2308324"/>
            <a:ext cx="6443688" cy="446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7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57" y="1556792"/>
            <a:ext cx="5280086" cy="528008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8108" y="0"/>
            <a:ext cx="9152108" cy="14465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sz="8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Всего 7 фигур …</a:t>
            </a:r>
            <a:endParaRPr lang="ru-RU" sz="8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8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7"/>
          <a:stretch/>
        </p:blipFill>
        <p:spPr>
          <a:xfrm>
            <a:off x="1238250" y="2652383"/>
            <a:ext cx="6667500" cy="411075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-13668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Игра «Тетрис» была создана ради того, чтоб люди получали удовольствие и могли расслабиться от рутинных и повседневных обязанностей. Пажитнов всегда говорил, что самая лучшая альтернатива для снятия стресса, помимо спорта – это компьютерные игры. </a:t>
            </a:r>
          </a:p>
        </p:txBody>
      </p:sp>
    </p:spTree>
    <p:extLst>
      <p:ext uri="{BB962C8B-B14F-4D97-AF65-F5344CB8AC3E}">
        <p14:creationId xmlns:p14="http://schemas.microsoft.com/office/powerpoint/2010/main" val="253057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63"/>
          <a:stretch/>
        </p:blipFill>
        <p:spPr>
          <a:xfrm>
            <a:off x="226107" y="116632"/>
            <a:ext cx="8691786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7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270</Words>
  <Application>Microsoft Office PowerPoint</Application>
  <PresentationFormat>Экран (4:3)</PresentationFormat>
  <Paragraphs>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VK</dc:creator>
  <cp:lastModifiedBy>VK</cp:lastModifiedBy>
  <cp:revision>26</cp:revision>
  <dcterms:created xsi:type="dcterms:W3CDTF">2018-12-14T19:39:23Z</dcterms:created>
  <dcterms:modified xsi:type="dcterms:W3CDTF">2019-03-13T17:10:02Z</dcterms:modified>
</cp:coreProperties>
</file>