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01AE-48C0-4BE0-A9CC-F4DC802EE69C}" type="datetimeFigureOut">
              <a:rPr lang="ru-RU" smtClean="0"/>
              <a:t>17.04.2021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DC0FE-A57D-462C-B769-7CABEAE85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86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/>
              <a:t>защиты </a:t>
            </a:r>
            <a:br>
              <a:rPr lang="ru-RU" b="1" dirty="0"/>
            </a:br>
            <a:r>
              <a:rPr lang="ru-RU" b="1" dirty="0"/>
              <a:t>информации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DABB60-8B4E-4445-B9E2-18B5C0F4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27652"/>
            <a:ext cx="8915400" cy="4983570"/>
          </a:xfrm>
        </p:spPr>
        <p:txBody>
          <a:bodyPr/>
          <a:lstStyle/>
          <a:p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либо внедряются в выполняемые файлы (наиболее распространенный тип вирусов) различными способами, либо создают файлы-двойники (компаньон-вирусы), либо используют особенности организации файловой системы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-вирусы).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внедряются главным образом в исполняемые модули, т.е. в файлы, имеющие расширения COM и EXE. Файловые вирусы могут внедряться и в другие типы файлов, но, как правило, записанные в таких файлах, они никогда не получают управления и, следовательно, теряют способность к размножению. Обычно файловые вирусы размещаются в конце файла или в его начальной части, реже в середине файла.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56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9924-C95A-4280-ABFB-F05EA651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89113"/>
            <a:ext cx="8915400" cy="5222109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Загрузочные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записывают себя либо в загрузочный сектор диска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-сектор), либо в сектор, содержащий системный загрузчик винчестера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MasterBoot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Загрузочные вирусы замещают код программы, получающей управление при загрузке системы. В результате при перезагрузке управление передается вирусу. При этом оригинальный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-сектор обычно переносится в какой-либо другой сектор диска. Иногда загрузочные вирусы называют бутовыми вирусами. </a:t>
            </a:r>
            <a:r>
              <a:rPr lang="ru-RU" sz="24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заражают макропрограммы и файлы документов современных систем обработки информации, в частности файлы-документы и электронные таблицы популярных редакторов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др. Для размножения макровирусы используют возможности макроязыков и при их помощи переносят себя из одного зараженного файла в другие. Вирусы этого типа получают управление при открытии зараженного файла и инфицируют файлы, к которым впоследствии идет обращение из соответствующего офисного приложения.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221787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08930C-AFA4-41AA-9762-DAE4E6EE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5130"/>
            <a:ext cx="8915400" cy="51160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Файлово</a:t>
            </a:r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загрузочны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заражают как файлы, так и загрузочные сектора дисков.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 вирусы</a:t>
            </a:r>
            <a:r>
              <a:rPr lang="ru-RU" sz="2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 для своего распространения протоколы или команды компьютерных сетей и электронной почты. Иногда сетевые вирусы называют программами типа «червь». Сетевые черви подразделяются на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-черви (распространяются по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LAN-черви (распространяются по локальной сети), IRC-черви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(распространяются через чаты). Существуют также смешанные типы, которые совмещают в себе сразу несколько технологий. 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 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распространяются по различным компьютерным сетям. Их первые реализации --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mIRC.Acoragil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mIRC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Simpsalapim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 относятся 1997 г. Названия эти вирусы получили по используемым кодовым словам. Стоило ввести слова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Acoragil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Simpsalapim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как вирусы тут же отключали пользователей от канала.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787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70794-F1AA-4C26-A316-5101597F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КОМПЬЮТЕРНЫЕ ВИРУСЫ </a:t>
            </a:r>
            <a:endParaRPr lang="ru-BY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8906A-174B-4C1B-A554-FB9E6277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Компьютерный вирус </a:t>
            </a: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специально написанная программа, способная самопроизвольно присоединяться к другим программам (заражать их), создавать свои копии и внедрять их в файлы, системные области компьютера и другие объединенные с ним компьютеры в целях нарушения нормальной работы программ, порчи файлов и каталогов, а также создания разных помех при работе на компьютере.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2568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CBE4-74D0-44AC-9765-DAF2466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Появление вирусов в компьютере. Признакам:</a:t>
            </a:r>
            <a:endParaRPr lang="ru-BY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4997A-20A5-420E-80C3-6AFCEC4E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4730"/>
            <a:ext cx="8915400" cy="4506492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уменьшение производительности работы компьютера;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невозможность и замедление загрузки ОС;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числа файлов на диске;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замена размеров файлов;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периодическое появление на экране монитора неуместных сообщений;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уменьшение объема свободной ОП;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резкое возрастание времени доступа к жесткому диску;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разрушение файловой структуры;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загорание сигнальной лампочки дисковода, когда к нему нет обращения.</a:t>
            </a:r>
            <a:endParaRPr lang="ru-BY" sz="2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142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005DB-8CB7-41F8-B25E-3BFB2B0D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Классификация компьютерных вирусов</a:t>
            </a:r>
            <a:endParaRPr lang="ru-BY" sz="48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1D88AE-1B94-4C3C-ADC5-A131974B7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092" y="1272209"/>
            <a:ext cx="8561978" cy="5213811"/>
          </a:xfrm>
        </p:spPr>
      </p:pic>
    </p:spTree>
    <p:extLst>
      <p:ext uri="{BB962C8B-B14F-4D97-AF65-F5344CB8AC3E}">
        <p14:creationId xmlns:p14="http://schemas.microsoft.com/office/powerpoint/2010/main" val="382840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1E8C1-3ECF-4D64-8E92-1DF529F5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2F7D53-1256-4302-94AA-2C65422A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1026" name="Picture 2" descr="Классификация компьютерных вирусов по среде обитания">
            <a:extLst>
              <a:ext uri="{FF2B5EF4-FFF2-40B4-BE49-F238E27FC236}">
                <a16:creationId xmlns:a16="http://schemas.microsoft.com/office/drawing/2014/main" id="{8EB5C70E-0A0E-4FA9-93F4-EDDB2AEE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16" y="500771"/>
            <a:ext cx="7680791" cy="58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7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4E4A7-E405-4DAD-B63C-A1E037E3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вирусов по среде обитания: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97C97-B949-48B1-8C76-FC9AD3A3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Загрузочные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внедряются в загрузочный сектор диска или в сектор, который содержит программу загрузки системного диска.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помещаются в основном в исполняемых файлах с расширением .СОМ и .ЕХЕ.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Системные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внедряются в системные модули и драйверы периферийных устройств, таблицы размещения файлов и таблицы разделов.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Сетевые вирусы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находятся в компьютерных сетях, а </a:t>
            </a:r>
            <a:r>
              <a:rPr lang="ru-RU" sz="18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файлово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-загрузочные </a:t>
            </a:r>
            <a:r>
              <a:rPr lang="ru-RU" sz="18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заражают загрузочные секторы дисков и файлы прикладных программ.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767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888724-B75A-4750-9E27-1A4D6A60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Резидентные вирусы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заражении компьютера оставляют в оперативной памяти свою резидентную часть, которая после заражения перехватывает обращение ОС к другим объектам заражения, внедряется в них и выполняет свои разрушительные действия, которые могут привести к выключению или перезагрузке компьютера.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Резидентные вирусы находятся в памяти и являются активными вплоть до выключения или перезагрузки компьютера.</a:t>
            </a:r>
            <a:endParaRPr lang="ru-RU" sz="2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Нерезидентные вирусы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заражают ОП компьютера и проявляют активность ограниченное время.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E0C3C0-382D-45BF-A318-768D7C3045AF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BY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6AA17F2-4162-4310-8D76-0FD0FA1D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 вирусов по </a:t>
            </a:r>
            <a:r>
              <a:rPr lang="ru-RU" sz="36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пути заражения среды обитания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BY" dirty="0"/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6575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335D54-612A-4EC6-8B8C-339493D3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43339"/>
            <a:ext cx="8915400" cy="53678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Логическая бомба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программой, которая встраивается в большой программный комплекс. Она безвредна до наступления определенного события, после которого реализуется ее логический механизм.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Программы-мутанты,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самовоспроизводясь, создают копии, явно отличающиеся от оригинала.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Вирусы-невидимки, 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 стелс-вирусы, перехватывают обращения ОС к пораженным файлам и секторам дисков и подставляют вместо себя незараженные объекты. Эти вирусы при обращении к файлам применяют достаточно оригинальные алгоритмы, позволяющие «обманывать» резидентные антивирусные мониторы.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ru-RU" sz="24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Макровирусы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используют возможности макроязыков, которые встроены в офисные программы обработки данных (текстовые редакторы, электронные таблицы).</a:t>
            </a:r>
            <a:endParaRPr lang="ru-BY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6915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81A9B-9DC8-4587-A467-965A4FF8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степени воздействия на ресурсы компьютерных систем и сетей, или по деструктивным возможностям, выделяют:</a:t>
            </a:r>
            <a:br>
              <a:rPr lang="ru-B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8692B-7D99-4631-ADE0-19F0802E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4320961"/>
          </a:xfrm>
        </p:spPr>
        <p:txBody>
          <a:bodyPr>
            <a:normAutofit/>
          </a:bodyPr>
          <a:lstStyle/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Безвредные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оказывают патологического влияния на работу компьютера. </a:t>
            </a:r>
          </a:p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Неопасные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разрушают файлы, однако уменьшают свободную дисковую память, выводят на экран графические или звуковые эффекты. </a:t>
            </a:r>
          </a:p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Опасные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 вызывают значительные нарушения в работе компьютера. </a:t>
            </a:r>
          </a:p>
          <a:p>
            <a:r>
              <a:rPr lang="ru-RU" sz="2000" i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Разрушительные вирусы </a:t>
            </a:r>
            <a:r>
              <a:rPr lang="ru-RU" sz="20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могут привести к стиранию информации, полному или частичному нарушению работы прикладных программ. Важно иметь в виду, что любой файл, способный к загрузке и выполнению кода программы, является потенциальным местом, где может помещаться вирус.</a:t>
            </a:r>
            <a:endParaRPr lang="ru-B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40007689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1169</TotalTime>
  <Words>863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Symbol</vt:lpstr>
      <vt:lpstr>Wingdings 3</vt:lpstr>
      <vt:lpstr>Легкий дым</vt:lpstr>
      <vt:lpstr>Основы  защиты  информации </vt:lpstr>
      <vt:lpstr>КОМПЬЮТЕРНЫЕ ВИРУСЫ </vt:lpstr>
      <vt:lpstr>Появление вирусов в компьютере. Признакам:</vt:lpstr>
      <vt:lpstr>Классификация компьютерных вирусов</vt:lpstr>
      <vt:lpstr>Презентация PowerPoint</vt:lpstr>
      <vt:lpstr>Классификация вирусов по среде обитания:</vt:lpstr>
      <vt:lpstr>Классификация вирусов по пути заражения среды обитания : </vt:lpstr>
      <vt:lpstr>Презентация PowerPoint</vt:lpstr>
      <vt:lpstr>По степени воздействия на ресурсы компьютерных систем и сетей, или по деструктивным возможностям, выделяют: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Ржеутская Надежда Викентьевна</cp:lastModifiedBy>
  <cp:revision>69</cp:revision>
  <dcterms:created xsi:type="dcterms:W3CDTF">2021-02-03T09:19:28Z</dcterms:created>
  <dcterms:modified xsi:type="dcterms:W3CDTF">2021-04-17T06:57:34Z</dcterms:modified>
</cp:coreProperties>
</file>