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F0502-FC6B-429D-9817-B5F3780E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624110"/>
            <a:ext cx="962280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Право промышленной собственности в Республике Беларусь распространяется на: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D2A0B-535A-4B65-9654-CDDC6918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722783"/>
            <a:ext cx="9422296" cy="4823791"/>
          </a:xfrm>
        </p:spPr>
        <p:txBody>
          <a:bodyPr>
            <a:normAutofit/>
          </a:bodyPr>
          <a:lstStyle/>
          <a:p>
            <a:r>
              <a:rPr lang="ru-RU" dirty="0"/>
              <a:t>1) изобретения; </a:t>
            </a:r>
          </a:p>
          <a:p>
            <a:r>
              <a:rPr lang="ru-RU" dirty="0"/>
              <a:t>2) полезные модели; </a:t>
            </a:r>
          </a:p>
          <a:p>
            <a:r>
              <a:rPr lang="ru-RU" dirty="0"/>
              <a:t>3) промышленные образцы; </a:t>
            </a:r>
          </a:p>
          <a:p>
            <a:r>
              <a:rPr lang="ru-RU" dirty="0"/>
              <a:t>4) селекционные достижения; </a:t>
            </a:r>
          </a:p>
          <a:p>
            <a:r>
              <a:rPr lang="ru-RU" dirty="0"/>
              <a:t>5) технологии интегральных микросхем; </a:t>
            </a:r>
          </a:p>
          <a:p>
            <a:r>
              <a:rPr lang="ru-RU" dirty="0"/>
              <a:t>6) нераскрытую информацию, в том числе секреты производства (ноу-хау); </a:t>
            </a:r>
          </a:p>
          <a:p>
            <a:r>
              <a:rPr lang="ru-RU" dirty="0"/>
              <a:t>7) фирменные наименования; </a:t>
            </a:r>
          </a:p>
          <a:p>
            <a:r>
              <a:rPr lang="ru-RU" dirty="0"/>
              <a:t>8) товарные знаки (знаки обслуживания); </a:t>
            </a:r>
          </a:p>
          <a:p>
            <a:r>
              <a:rPr lang="ru-RU" dirty="0"/>
              <a:t>9) наименования мест происхождения товаров; </a:t>
            </a:r>
          </a:p>
          <a:p>
            <a:r>
              <a:rPr lang="ru-RU" dirty="0"/>
              <a:t>10) другие объекты ПС и средства индивидуализации участников гражданского оборота товаров, работ или услуг в случаях, предусмотренных законодательством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4286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CB691-C623-441F-9C81-51BA2ED0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Интеллектуальная собственность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79881-31C8-4C61-814D-2275CA5F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6852"/>
            <a:ext cx="8915400" cy="3764370"/>
          </a:xfrm>
        </p:spPr>
        <p:txBody>
          <a:bodyPr>
            <a:normAutofit/>
          </a:bodyPr>
          <a:lstStyle/>
          <a:p>
            <a:r>
              <a:rPr lang="ru-RU" sz="2400" b="1" dirty="0"/>
              <a:t>Интеллектуальная деятельность </a:t>
            </a:r>
            <a:r>
              <a:rPr lang="ru-RU" sz="2400" dirty="0"/>
              <a:t>- это умственная (мыслительная, духовная, творческая) деятельность человека в области науки, техники, литературы, искусства и художественного конструирования (дизайна). </a:t>
            </a:r>
          </a:p>
        </p:txBody>
      </p:sp>
    </p:spTree>
    <p:extLst>
      <p:ext uri="{BB962C8B-B14F-4D97-AF65-F5344CB8AC3E}">
        <p14:creationId xmlns:p14="http://schemas.microsoft.com/office/powerpoint/2010/main" val="30305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68DF1-0E8B-484E-BC77-B1FD73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Признаки интеллектуальной деятельности: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6B3C1-8797-4851-BA06-A71B8CB2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интеллектуальная деятельность носит идеальный характер; </a:t>
            </a:r>
          </a:p>
          <a:p>
            <a:r>
              <a:rPr lang="ru-RU" dirty="0"/>
              <a:t>2) результатом интеллектуальной деятельности является выраженный в объективной форме ее продукт, именуемый в зависимости от его характера произведением науки, литературы, искусства, изобретением или промышленным образцом; </a:t>
            </a:r>
          </a:p>
          <a:p>
            <a:r>
              <a:rPr lang="ru-RU" dirty="0"/>
              <a:t>3) результаты интеллектуальной деятельности в отличие от объектов вещных прав имеют идеальную природу;</a:t>
            </a:r>
          </a:p>
          <a:p>
            <a:r>
              <a:rPr lang="ru-RU" dirty="0"/>
              <a:t>4) продуктом интеллектуальной деятельности могут быть средства индивидуализации юридического лица или индивидуального предпринимателя, а также индивидуализации выполняемых работ или услуг (фирменные наименования, товарные знаки, знаки обслуживания и наименования мест происхождения товаров).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42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80374-0E8A-41A8-944A-7CE32787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Объект интеллектуальной собственности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48E65-7038-4A49-8658-AEB04E51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Объект интеллектуальной собственности </a:t>
            </a:r>
            <a:r>
              <a:rPr lang="ru-RU" sz="2800" dirty="0"/>
              <a:t>– это материализованный результат нематериального по своей природе мыслительного процесса. 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9723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48823-B00F-40F2-80B9-DE373679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 объектам интеллектуальной собственности в Республике Беларусь относятся: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CE9FA-82E1-453E-88E7-047E1B0D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результаты интеллектуальной деятельности:</a:t>
            </a:r>
          </a:p>
          <a:p>
            <a:r>
              <a:rPr lang="ru-RU" dirty="0"/>
              <a:t>– объекты авторского права и смежных прав.</a:t>
            </a:r>
          </a:p>
          <a:p>
            <a:r>
              <a:rPr lang="ru-RU" dirty="0"/>
              <a:t>– объекты патентного права.</a:t>
            </a:r>
          </a:p>
          <a:p>
            <a:r>
              <a:rPr lang="ru-RU" dirty="0"/>
              <a:t>2) средства индивидуализации участников гражданского оборота, товаров, работ или услуг.</a:t>
            </a:r>
          </a:p>
          <a:p>
            <a:r>
              <a:rPr lang="ru-RU" dirty="0"/>
              <a:t>3) другие результаты интеллектуальной деятельности и средства индивидуализации участников гражданского оборота, товаров, работ или услуг в случаях, предусмотренных Гражданским кодексом РБ и иными законодательными актами.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806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CE6C-7B0E-4451-B9D7-2A77B2A6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Интеллектуальную собственность делят на две составляющие: </a:t>
            </a:r>
            <a:br>
              <a:rPr lang="ru-RU" b="1" dirty="0"/>
            </a:b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8C6DD-FBDF-42F7-BE51-F844A05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1) промышленную собственность; 2) авторское право</a:t>
            </a:r>
          </a:p>
          <a:p>
            <a:r>
              <a:rPr lang="ru-RU" sz="2400" dirty="0"/>
              <a:t>К промышленной собственности относятся промышленные образцы, изобретения, полезные модели, товарные знаки, знаки обслуживания и фирменные наименования. </a:t>
            </a:r>
          </a:p>
          <a:p>
            <a:r>
              <a:rPr lang="ru-RU" sz="2400" dirty="0"/>
              <a:t>Авторское право относится к произведениям искусства, литературным и музыкальным произведениям, творениям кинематографии, а также к научным произведениям.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004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5BD8-4370-463D-81BD-7C6C089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0A055-C235-4806-B7FB-F6A987A6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5400" b="1" dirty="0"/>
              <a:t>Объекты промышленной собственности</a:t>
            </a:r>
            <a:endParaRPr lang="ru-BY" sz="5400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217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E4B8-19F9-4B27-B0C1-002A30BF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Систему белорусского права интеллектуальной собственности (ИС) составляют следующие институты: 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CF999-02EC-4DC1-9908-F9B555D3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а) авторское право;</a:t>
            </a:r>
          </a:p>
          <a:p>
            <a:r>
              <a:rPr lang="ru-RU" dirty="0"/>
              <a:t> б) права, смежные с авторским; </a:t>
            </a:r>
          </a:p>
          <a:p>
            <a:r>
              <a:rPr lang="ru-RU" dirty="0"/>
              <a:t>в) патентное право; </a:t>
            </a:r>
          </a:p>
          <a:p>
            <a:r>
              <a:rPr lang="ru-RU" dirty="0"/>
              <a:t>г) право интеллектуальной собственности на товарный знак; </a:t>
            </a:r>
          </a:p>
          <a:p>
            <a:r>
              <a:rPr lang="ru-RU" dirty="0"/>
              <a:t>д) право интеллектуальной собственности на фирменное наименование; </a:t>
            </a:r>
          </a:p>
          <a:p>
            <a:r>
              <a:rPr lang="ru-RU" dirty="0"/>
              <a:t>е) право интеллектуальной собственности на топологии интегральных схем; </a:t>
            </a:r>
          </a:p>
          <a:p>
            <a:r>
              <a:rPr lang="ru-RU" dirty="0"/>
              <a:t>ж) право интеллектуальной собственности на программы для ЭВМ и базы данных; </a:t>
            </a:r>
          </a:p>
          <a:p>
            <a:r>
              <a:rPr lang="ru-RU" dirty="0"/>
              <a:t>з) право интеллектуальной собственности на селекционные достижения; </a:t>
            </a:r>
          </a:p>
          <a:p>
            <a:r>
              <a:rPr lang="ru-RU" dirty="0"/>
              <a:t>и) правоотношения в сфере коммерческой и служебной тайны.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9371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796E-BFEF-4FE7-B122-FCBD916D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источников права интеллектуальной собственности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9A35B-1B23-4DF9-A39E-48ABA174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Конституция Республики Беларусь.</a:t>
            </a:r>
          </a:p>
          <a:p>
            <a:r>
              <a:rPr lang="ru-RU" dirty="0"/>
              <a:t>2) Гражданский кодекс Республики Беларусь. </a:t>
            </a:r>
          </a:p>
          <a:p>
            <a:r>
              <a:rPr lang="ru-RU" dirty="0"/>
              <a:t>3) Таможенный кодекс Республики Беларусь.</a:t>
            </a:r>
          </a:p>
          <a:p>
            <a:r>
              <a:rPr lang="ru-RU" dirty="0"/>
              <a:t>4) Уголовный кодекс Республики Беларусь.</a:t>
            </a:r>
          </a:p>
          <a:p>
            <a:r>
              <a:rPr lang="ru-RU" dirty="0"/>
              <a:t>5) Инвестиционный кодекс Республики Беларусь.</a:t>
            </a:r>
          </a:p>
          <a:p>
            <a:r>
              <a:rPr lang="ru-RU" dirty="0"/>
              <a:t>6) законы Республики Беларусь.</a:t>
            </a:r>
          </a:p>
          <a:p>
            <a:r>
              <a:rPr lang="ru-RU" dirty="0"/>
              <a:t>7) указы Президента Республики Беларусь; </a:t>
            </a:r>
          </a:p>
          <a:p>
            <a:r>
              <a:rPr lang="ru-RU" dirty="0"/>
              <a:t>8) постановления Правительства Республики Беларусь; </a:t>
            </a:r>
          </a:p>
          <a:p>
            <a:r>
              <a:rPr lang="ru-RU" dirty="0"/>
              <a:t>9) международные договоры и соглашения.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8736392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1316</TotalTime>
  <Words>534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Основы  защиты  информации </vt:lpstr>
      <vt:lpstr>Интеллектуальная собственность</vt:lpstr>
      <vt:lpstr>Признаки интеллектуальной деятельности:</vt:lpstr>
      <vt:lpstr>Объект интеллектуальной собственности</vt:lpstr>
      <vt:lpstr>К объектам интеллектуальной собственности в Республике Беларусь относятся:</vt:lpstr>
      <vt:lpstr>Интеллектуальную собственность делят на две составляющие:  </vt:lpstr>
      <vt:lpstr>Презентация PowerPoint</vt:lpstr>
      <vt:lpstr>Систему белорусского права интеллектуальной собственности (ИС) составляют следующие институты: </vt:lpstr>
      <vt:lpstr>Система источников права интеллектуальной собственности</vt:lpstr>
      <vt:lpstr>Право промышленной собственности в Республике Беларусь распространяется на: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Ржеутская Надежда Викентьевна</cp:lastModifiedBy>
  <cp:revision>85</cp:revision>
  <dcterms:created xsi:type="dcterms:W3CDTF">2021-02-03T09:19:28Z</dcterms:created>
  <dcterms:modified xsi:type="dcterms:W3CDTF">2021-05-08T06:09:02Z</dcterms:modified>
</cp:coreProperties>
</file>