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Григина</a:t>
            </a:r>
            <a:r>
              <a:rPr lang="ru-RU" dirty="0"/>
              <a:t> Ульяна, 10-1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"широких лучей" и множество треугольников. Найти такую пару "широкий луч"-треугольник, что фигура, находящаяся внутри "широкого луча" и треугольника, имеет максимальную площадь. В качестве ответа: выделить найденные "широкий луч" и треугольник.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8370F-A689-E3A1-6576-28A8D93D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798" y="1921850"/>
            <a:ext cx="4523931" cy="457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" y="2120769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треугольника</a:t>
            </a:r>
          </a:p>
          <a:p>
            <a:r>
              <a:rPr lang="ru-RU" sz="2400" dirty="0"/>
              <a:t>Добавление широкого луча</a:t>
            </a:r>
          </a:p>
          <a:p>
            <a:r>
              <a:rPr lang="ru-RU" sz="2400" dirty="0"/>
              <a:t>Добавление случайных треугольников</a:t>
            </a:r>
          </a:p>
          <a:p>
            <a:r>
              <a:rPr lang="ru-RU" sz="2400" dirty="0"/>
              <a:t>Добавление случайных широких лучей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09529F-7372-83B9-494B-F222EA88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47" y="1875735"/>
            <a:ext cx="2889067" cy="46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700061" y="2320041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ПКМ – добавляет точку треугольника</a:t>
            </a:r>
          </a:p>
          <a:p>
            <a:r>
              <a:rPr lang="ru-RU" sz="2400" dirty="0"/>
              <a:t>ЛКМ – добавляет точку широкого луча</a:t>
            </a:r>
          </a:p>
          <a:p>
            <a:endParaRPr lang="ru-RU" sz="2400" dirty="0"/>
          </a:p>
          <a:p>
            <a:r>
              <a:rPr lang="ru-RU" sz="2400" dirty="0"/>
              <a:t>(точки на рисунке – незаконченный треугольник)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C64EED-125C-DAD0-7362-CD963715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92" y="1791092"/>
            <a:ext cx="4335329" cy="45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106D0-5968-1692-74B8-ED273BCC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163" y="365760"/>
            <a:ext cx="4149113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@JsonTypeInfo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(use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JsonTypeInfo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.Id.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property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Task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 коэффициент колёсика мыши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float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WHEEL_SENSITIVE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0.001f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Список треугольников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Triangle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triangles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Список широких лучей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Beam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beams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Индекс искомого треугольника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indexTriangle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Индекс искомого широкого луча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indexBeam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Искомая площадь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maxS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F0D5D3-60A4-511E-1F1B-1D6E1265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1859373"/>
            <a:ext cx="340307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треугольника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Triangle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Координаты вершин треугольника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ArrayList&lt;Vector2d&gt;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peaks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Площать треугольника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FA31D1-F491-7C3D-34B3-076EFE2E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68" y="4619648"/>
            <a:ext cx="447773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широкого луча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Beam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Координаты вершин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ArrayList&lt;Vector2d&gt;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peaks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canvas.drawPoint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5777C-3DD2-AA68-70C1-60B1DA9E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07" y="761207"/>
            <a:ext cx="499179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695141-5707-AE57-E2F6-448923A2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038" y="2016817"/>
            <a:ext cx="5090474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Решить задачу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solve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очищаем предыдущий ответ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cancel()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&lt;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triangles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.size()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++i)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 &lt;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beams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.size()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++j)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get_S_OfCross(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triangles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.get(i)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beams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.get(j))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 &gt;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maxS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maxS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indexTriangle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i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indexBeam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j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задача решена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solved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B06274-BD67-BF12-C198-8E1601CC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2" y="2401537"/>
            <a:ext cx="3780148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Получить примерную площадь пересечения треугольника и широкого луча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@param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Arial Unicode MS"/>
              </a:rPr>
              <a:t>t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треугольник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@param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Arial Unicode MS"/>
              </a:rPr>
              <a:t>b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широкий луч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@return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примерная площадь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get_S_OfCross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Triangle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Beam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b)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&lt; 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++i)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Vector2d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ownCS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.getRandomCoords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t.isInside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&amp;&amp;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b.isInside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++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ownCS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ownCS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/ n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59</TotalTime>
  <Words>673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Century Schoolbook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Руслан Багиров</cp:lastModifiedBy>
  <cp:revision>10</cp:revision>
  <dcterms:created xsi:type="dcterms:W3CDTF">2022-03-13T10:47:13Z</dcterms:created>
  <dcterms:modified xsi:type="dcterms:W3CDTF">2023-04-23T22:04:36Z</dcterms:modified>
</cp:coreProperties>
</file>