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1" r:id="rId1"/>
  </p:sldMasterIdLst>
  <p:notesMasterIdLst>
    <p:notesMasterId r:id="rId9"/>
  </p:notesMasterIdLst>
  <p:sldIdLst>
    <p:sldId id="256" r:id="rId2"/>
    <p:sldId id="257" r:id="rId3"/>
    <p:sldId id="258" r:id="rId4"/>
    <p:sldId id="259" r:id="rId5"/>
    <p:sldId id="260" r:id="rId6"/>
    <p:sldId id="263" r:id="rId7"/>
    <p:sldId id="262" r:id="rId8"/>
  </p:sldIdLst>
  <p:sldSz cx="9144000" cy="5143500" type="screen16x9"/>
  <p:notesSz cx="6858000" cy="9144000"/>
  <p:embeddedFontLst>
    <p:embeddedFont>
      <p:font typeface="Calibri" panose="020F0502020204030204" pitchFamily="34" charset="0"/>
      <p:regular r:id="rId10"/>
      <p:bold r:id="rId11"/>
      <p:italic r:id="rId12"/>
      <p:boldItalic r:id="rId13"/>
    </p:embeddedFont>
    <p:embeddedFont>
      <p:font typeface="Georgia" panose="02040502050405020303" pitchFamily="18" charset="0"/>
      <p:regular r:id="rId14"/>
      <p:bold r:id="rId15"/>
      <p:italic r:id="rId16"/>
      <p:boldItalic r:id="rId17"/>
    </p:embeddedFont>
    <p:embeddedFont>
      <p:font typeface="Nunito Sans" panose="020B0604020202020204" charset="0"/>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56260C5-6E2C-4F4D-9C32-4016F1577A28}">
  <a:tblStyle styleId="{156260C5-6E2C-4F4D-9C32-4016F1577A2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49" d="100"/>
          <a:sy n="49" d="100"/>
        </p:scale>
        <p:origin x="1032"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12.fntdata"/><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font" Target="fonts/font8.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7.fntdata"/><Relationship Id="rId20"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6.fntdata"/><Relationship Id="rId23" Type="http://schemas.openxmlformats.org/officeDocument/2006/relationships/viewProps" Target="viewProps.xml"/><Relationship Id="rId10" Type="http://schemas.openxmlformats.org/officeDocument/2006/relationships/font" Target="fonts/font1.fntdata"/><Relationship Id="rId19"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font" Target="fonts/font5.fntdata"/><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175" y="685800"/>
            <a:ext cx="60963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marR="0" lvl="0"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1pPr>
            <a:lvl2pPr marL="914400" marR="0" lvl="1"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2pPr>
            <a:lvl3pPr marL="1371600" marR="0" lvl="2"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3pPr>
            <a:lvl4pPr marL="1828800" marR="0" lvl="3"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4pPr>
            <a:lvl5pPr marL="2286000" marR="0" lvl="4"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5pPr>
            <a:lvl6pPr marL="2743200" marR="0" lvl="5"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6pPr>
            <a:lvl7pPr marL="3200400" marR="0" lvl="6"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7pPr>
            <a:lvl8pPr marL="3657600" marR="0" lvl="7"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8pPr>
            <a:lvl9pPr marL="4114800" marR="0" lvl="8"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Shape 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9" name="Shape 89"/>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Shape 10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 name="Shape 10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Shape 12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1" name="Shape 121"/>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Shape 13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1" name="Shape 131"/>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Shape 13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9" name="Shape 139"/>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Shape 15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3" name="Shape 153"/>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Shape 10"/>
          <p:cNvSpPr/>
          <p:nvPr/>
        </p:nvSpPr>
        <p:spPr>
          <a:xfrm flipH="1">
            <a:off x="-688" y="0"/>
            <a:ext cx="45756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 name="Shape 11"/>
          <p:cNvSpPr txBox="1">
            <a:spLocks noGrp="1"/>
          </p:cNvSpPr>
          <p:nvPr>
            <p:ph type="ctrTitle"/>
          </p:nvPr>
        </p:nvSpPr>
        <p:spPr>
          <a:xfrm>
            <a:off x="468925" y="2387250"/>
            <a:ext cx="3636600" cy="225900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rgbClr val="F67031"/>
              </a:buClr>
              <a:buSzPts val="3000"/>
              <a:buFont typeface="Nunito Sans"/>
              <a:buNone/>
              <a:defRPr sz="3000" b="1" i="0" u="none" strike="noStrike" cap="none">
                <a:solidFill>
                  <a:srgbClr val="F67031"/>
                </a:solidFill>
                <a:latin typeface="Nunito Sans"/>
                <a:ea typeface="Nunito Sans"/>
                <a:cs typeface="Nunito Sans"/>
                <a:sym typeface="Nunito Sans"/>
              </a:defRPr>
            </a:lvl1pPr>
            <a:lvl2pPr marR="0" lvl="1" algn="l" rtl="0">
              <a:lnSpc>
                <a:spcPct val="100000"/>
              </a:lnSpc>
              <a:spcBef>
                <a:spcPts val="0"/>
              </a:spcBef>
              <a:spcAft>
                <a:spcPts val="0"/>
              </a:spcAft>
              <a:buClr>
                <a:srgbClr val="F67031"/>
              </a:buClr>
              <a:buSzPts val="3000"/>
              <a:buFont typeface="Nunito Sans"/>
              <a:buNone/>
              <a:defRPr sz="3000" b="1" i="0" u="none" strike="noStrike" cap="none">
                <a:solidFill>
                  <a:srgbClr val="F67031"/>
                </a:solidFill>
                <a:latin typeface="Nunito Sans"/>
                <a:ea typeface="Nunito Sans"/>
                <a:cs typeface="Nunito Sans"/>
                <a:sym typeface="Nunito Sans"/>
              </a:defRPr>
            </a:lvl2pPr>
            <a:lvl3pPr marR="0" lvl="2" algn="l" rtl="0">
              <a:lnSpc>
                <a:spcPct val="100000"/>
              </a:lnSpc>
              <a:spcBef>
                <a:spcPts val="0"/>
              </a:spcBef>
              <a:spcAft>
                <a:spcPts val="0"/>
              </a:spcAft>
              <a:buClr>
                <a:srgbClr val="F67031"/>
              </a:buClr>
              <a:buSzPts val="3000"/>
              <a:buFont typeface="Nunito Sans"/>
              <a:buNone/>
              <a:defRPr sz="3000" b="1" i="0" u="none" strike="noStrike" cap="none">
                <a:solidFill>
                  <a:srgbClr val="F67031"/>
                </a:solidFill>
                <a:latin typeface="Nunito Sans"/>
                <a:ea typeface="Nunito Sans"/>
                <a:cs typeface="Nunito Sans"/>
                <a:sym typeface="Nunito Sans"/>
              </a:defRPr>
            </a:lvl3pPr>
            <a:lvl4pPr marR="0" lvl="3" algn="l" rtl="0">
              <a:lnSpc>
                <a:spcPct val="100000"/>
              </a:lnSpc>
              <a:spcBef>
                <a:spcPts val="0"/>
              </a:spcBef>
              <a:spcAft>
                <a:spcPts val="0"/>
              </a:spcAft>
              <a:buClr>
                <a:srgbClr val="F67031"/>
              </a:buClr>
              <a:buSzPts val="3000"/>
              <a:buFont typeface="Nunito Sans"/>
              <a:buNone/>
              <a:defRPr sz="3000" b="1" i="0" u="none" strike="noStrike" cap="none">
                <a:solidFill>
                  <a:srgbClr val="F67031"/>
                </a:solidFill>
                <a:latin typeface="Nunito Sans"/>
                <a:ea typeface="Nunito Sans"/>
                <a:cs typeface="Nunito Sans"/>
                <a:sym typeface="Nunito Sans"/>
              </a:defRPr>
            </a:lvl4pPr>
            <a:lvl5pPr marR="0" lvl="4" algn="l" rtl="0">
              <a:lnSpc>
                <a:spcPct val="100000"/>
              </a:lnSpc>
              <a:spcBef>
                <a:spcPts val="0"/>
              </a:spcBef>
              <a:spcAft>
                <a:spcPts val="0"/>
              </a:spcAft>
              <a:buClr>
                <a:srgbClr val="F67031"/>
              </a:buClr>
              <a:buSzPts val="3000"/>
              <a:buFont typeface="Nunito Sans"/>
              <a:buNone/>
              <a:defRPr sz="3000" b="1" i="0" u="none" strike="noStrike" cap="none">
                <a:solidFill>
                  <a:srgbClr val="F67031"/>
                </a:solidFill>
                <a:latin typeface="Nunito Sans"/>
                <a:ea typeface="Nunito Sans"/>
                <a:cs typeface="Nunito Sans"/>
                <a:sym typeface="Nunito Sans"/>
              </a:defRPr>
            </a:lvl5pPr>
            <a:lvl6pPr marR="0" lvl="5" algn="l" rtl="0">
              <a:lnSpc>
                <a:spcPct val="100000"/>
              </a:lnSpc>
              <a:spcBef>
                <a:spcPts val="0"/>
              </a:spcBef>
              <a:spcAft>
                <a:spcPts val="0"/>
              </a:spcAft>
              <a:buClr>
                <a:srgbClr val="F67031"/>
              </a:buClr>
              <a:buSzPts val="3000"/>
              <a:buFont typeface="Nunito Sans"/>
              <a:buNone/>
              <a:defRPr sz="3000" b="1" i="0" u="none" strike="noStrike" cap="none">
                <a:solidFill>
                  <a:srgbClr val="F67031"/>
                </a:solidFill>
                <a:latin typeface="Nunito Sans"/>
                <a:ea typeface="Nunito Sans"/>
                <a:cs typeface="Nunito Sans"/>
                <a:sym typeface="Nunito Sans"/>
              </a:defRPr>
            </a:lvl6pPr>
            <a:lvl7pPr marR="0" lvl="6" algn="l" rtl="0">
              <a:lnSpc>
                <a:spcPct val="100000"/>
              </a:lnSpc>
              <a:spcBef>
                <a:spcPts val="0"/>
              </a:spcBef>
              <a:spcAft>
                <a:spcPts val="0"/>
              </a:spcAft>
              <a:buClr>
                <a:srgbClr val="F67031"/>
              </a:buClr>
              <a:buSzPts val="3000"/>
              <a:buFont typeface="Nunito Sans"/>
              <a:buNone/>
              <a:defRPr sz="3000" b="1" i="0" u="none" strike="noStrike" cap="none">
                <a:solidFill>
                  <a:srgbClr val="F67031"/>
                </a:solidFill>
                <a:latin typeface="Nunito Sans"/>
                <a:ea typeface="Nunito Sans"/>
                <a:cs typeface="Nunito Sans"/>
                <a:sym typeface="Nunito Sans"/>
              </a:defRPr>
            </a:lvl7pPr>
            <a:lvl8pPr marR="0" lvl="7" algn="l" rtl="0">
              <a:lnSpc>
                <a:spcPct val="100000"/>
              </a:lnSpc>
              <a:spcBef>
                <a:spcPts val="0"/>
              </a:spcBef>
              <a:spcAft>
                <a:spcPts val="0"/>
              </a:spcAft>
              <a:buClr>
                <a:srgbClr val="F67031"/>
              </a:buClr>
              <a:buSzPts val="3000"/>
              <a:buFont typeface="Nunito Sans"/>
              <a:buNone/>
              <a:defRPr sz="3000" b="1" i="0" u="none" strike="noStrike" cap="none">
                <a:solidFill>
                  <a:srgbClr val="F67031"/>
                </a:solidFill>
                <a:latin typeface="Nunito Sans"/>
                <a:ea typeface="Nunito Sans"/>
                <a:cs typeface="Nunito Sans"/>
                <a:sym typeface="Nunito Sans"/>
              </a:defRPr>
            </a:lvl8pPr>
            <a:lvl9pPr marR="0" lvl="8" algn="l" rtl="0">
              <a:lnSpc>
                <a:spcPct val="100000"/>
              </a:lnSpc>
              <a:spcBef>
                <a:spcPts val="0"/>
              </a:spcBef>
              <a:spcAft>
                <a:spcPts val="0"/>
              </a:spcAft>
              <a:buClr>
                <a:srgbClr val="F67031"/>
              </a:buClr>
              <a:buSzPts val="3000"/>
              <a:buFont typeface="Nunito Sans"/>
              <a:buNone/>
              <a:defRPr sz="3000" b="1" i="0" u="none" strike="noStrike" cap="none">
                <a:solidFill>
                  <a:srgbClr val="F67031"/>
                </a:solidFill>
                <a:latin typeface="Nunito Sans"/>
                <a:ea typeface="Nunito Sans"/>
                <a:cs typeface="Nunito Sans"/>
                <a:sym typeface="Nunito Sans"/>
              </a:defRPr>
            </a:lvl9pPr>
          </a:lstStyle>
          <a:p>
            <a:endParaRPr/>
          </a:p>
        </p:txBody>
      </p:sp>
      <p:sp>
        <p:nvSpPr>
          <p:cNvPr id="12" name="Shape 12"/>
          <p:cNvSpPr/>
          <p:nvPr/>
        </p:nvSpPr>
        <p:spPr>
          <a:xfrm>
            <a:off x="4574900" y="-150"/>
            <a:ext cx="185400" cy="5143500"/>
          </a:xfrm>
          <a:prstGeom prst="rect">
            <a:avLst/>
          </a:prstGeom>
          <a:gradFill>
            <a:gsLst>
              <a:gs pos="0">
                <a:srgbClr val="000014">
                  <a:alpha val="49411"/>
                </a:srgbClr>
              </a:gs>
              <a:gs pos="100000">
                <a:srgbClr val="000014">
                  <a:alpha val="0"/>
                </a:srgbClr>
              </a:gs>
            </a:gsLst>
            <a:lin ang="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 1 column left">
  <p:cSld name="TITLE_AND_BODY_1_1">
    <p:spTree>
      <p:nvGrpSpPr>
        <p:cNvPr id="1" name="Shape 69"/>
        <p:cNvGrpSpPr/>
        <p:nvPr/>
      </p:nvGrpSpPr>
      <p:grpSpPr>
        <a:xfrm>
          <a:off x="0" y="0"/>
          <a:ext cx="0" cy="0"/>
          <a:chOff x="0" y="0"/>
          <a:chExt cx="0" cy="0"/>
        </a:xfrm>
      </p:grpSpPr>
      <p:sp>
        <p:nvSpPr>
          <p:cNvPr id="70" name="Shape 70"/>
          <p:cNvSpPr/>
          <p:nvPr/>
        </p:nvSpPr>
        <p:spPr>
          <a:xfrm flipH="1">
            <a:off x="-7125" y="0"/>
            <a:ext cx="25926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 name="Shape 71"/>
          <p:cNvSpPr/>
          <p:nvPr/>
        </p:nvSpPr>
        <p:spPr>
          <a:xfrm>
            <a:off x="2585478" y="0"/>
            <a:ext cx="113100" cy="5143500"/>
          </a:xfrm>
          <a:prstGeom prst="rect">
            <a:avLst/>
          </a:prstGeom>
          <a:gradFill>
            <a:gsLst>
              <a:gs pos="0">
                <a:srgbClr val="000014">
                  <a:alpha val="20000"/>
                </a:srgbClr>
              </a:gs>
              <a:gs pos="100000">
                <a:srgbClr val="000014">
                  <a:alpha val="0"/>
                </a:srgbClr>
              </a:gs>
            </a:gsLst>
            <a:lin ang="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72" name="Shape 72"/>
          <p:cNvSpPr txBox="1">
            <a:spLocks noGrp="1"/>
          </p:cNvSpPr>
          <p:nvPr>
            <p:ph type="title"/>
          </p:nvPr>
        </p:nvSpPr>
        <p:spPr>
          <a:xfrm>
            <a:off x="234450" y="575500"/>
            <a:ext cx="2046300" cy="1364100"/>
          </a:xfrm>
          <a:prstGeom prst="rect">
            <a:avLst/>
          </a:prstGeom>
          <a:noFill/>
          <a:ln>
            <a:noFill/>
          </a:ln>
        </p:spPr>
        <p:txBody>
          <a:bodyPr spcFirstLastPara="1" wrap="square" lIns="91425" tIns="91425" rIns="91425" bIns="91425" anchor="b" anchorCtr="0"/>
          <a:lstStyle>
            <a:lvl1pPr marR="0" lvl="0" algn="l" rtl="0">
              <a:lnSpc>
                <a:spcPct val="100000"/>
              </a:lnSpc>
              <a:spcBef>
                <a:spcPts val="0"/>
              </a:spcBef>
              <a:spcAft>
                <a:spcPts val="0"/>
              </a:spcAft>
              <a:buClr>
                <a:srgbClr val="F67031"/>
              </a:buClr>
              <a:buSzPts val="2400"/>
              <a:buFont typeface="Nunito Sans"/>
              <a:buNone/>
              <a:defRPr sz="2400" b="0" i="0" u="none" strike="noStrike" cap="none">
                <a:solidFill>
                  <a:srgbClr val="F67031"/>
                </a:solidFill>
                <a:latin typeface="Nunito Sans"/>
                <a:ea typeface="Nunito Sans"/>
                <a:cs typeface="Nunito Sans"/>
                <a:sym typeface="Nunito Sans"/>
              </a:defRPr>
            </a:lvl1pPr>
            <a:lvl2pPr marR="0" lvl="1" algn="l" rtl="0">
              <a:lnSpc>
                <a:spcPct val="100000"/>
              </a:lnSpc>
              <a:spcBef>
                <a:spcPts val="0"/>
              </a:spcBef>
              <a:spcAft>
                <a:spcPts val="0"/>
              </a:spcAft>
              <a:buClr>
                <a:srgbClr val="F67031"/>
              </a:buClr>
              <a:buSzPts val="2400"/>
              <a:buFont typeface="Nunito Sans"/>
              <a:buNone/>
              <a:defRPr sz="2400" b="0" i="0" u="none" strike="noStrike" cap="none">
                <a:solidFill>
                  <a:srgbClr val="F67031"/>
                </a:solidFill>
                <a:latin typeface="Nunito Sans"/>
                <a:ea typeface="Nunito Sans"/>
                <a:cs typeface="Nunito Sans"/>
                <a:sym typeface="Nunito Sans"/>
              </a:defRPr>
            </a:lvl2pPr>
            <a:lvl3pPr marR="0" lvl="2" algn="l" rtl="0">
              <a:lnSpc>
                <a:spcPct val="100000"/>
              </a:lnSpc>
              <a:spcBef>
                <a:spcPts val="0"/>
              </a:spcBef>
              <a:spcAft>
                <a:spcPts val="0"/>
              </a:spcAft>
              <a:buClr>
                <a:srgbClr val="F67031"/>
              </a:buClr>
              <a:buSzPts val="2400"/>
              <a:buFont typeface="Nunito Sans"/>
              <a:buNone/>
              <a:defRPr sz="2400" b="0" i="0" u="none" strike="noStrike" cap="none">
                <a:solidFill>
                  <a:srgbClr val="F67031"/>
                </a:solidFill>
                <a:latin typeface="Nunito Sans"/>
                <a:ea typeface="Nunito Sans"/>
                <a:cs typeface="Nunito Sans"/>
                <a:sym typeface="Nunito Sans"/>
              </a:defRPr>
            </a:lvl3pPr>
            <a:lvl4pPr marR="0" lvl="3" algn="l" rtl="0">
              <a:lnSpc>
                <a:spcPct val="100000"/>
              </a:lnSpc>
              <a:spcBef>
                <a:spcPts val="0"/>
              </a:spcBef>
              <a:spcAft>
                <a:spcPts val="0"/>
              </a:spcAft>
              <a:buClr>
                <a:srgbClr val="F67031"/>
              </a:buClr>
              <a:buSzPts val="2400"/>
              <a:buFont typeface="Nunito Sans"/>
              <a:buNone/>
              <a:defRPr sz="2400" b="0" i="0" u="none" strike="noStrike" cap="none">
                <a:solidFill>
                  <a:srgbClr val="F67031"/>
                </a:solidFill>
                <a:latin typeface="Nunito Sans"/>
                <a:ea typeface="Nunito Sans"/>
                <a:cs typeface="Nunito Sans"/>
                <a:sym typeface="Nunito Sans"/>
              </a:defRPr>
            </a:lvl4pPr>
            <a:lvl5pPr marR="0" lvl="4" algn="l" rtl="0">
              <a:lnSpc>
                <a:spcPct val="100000"/>
              </a:lnSpc>
              <a:spcBef>
                <a:spcPts val="0"/>
              </a:spcBef>
              <a:spcAft>
                <a:spcPts val="0"/>
              </a:spcAft>
              <a:buClr>
                <a:srgbClr val="F67031"/>
              </a:buClr>
              <a:buSzPts val="2400"/>
              <a:buFont typeface="Nunito Sans"/>
              <a:buNone/>
              <a:defRPr sz="2400" b="0" i="0" u="none" strike="noStrike" cap="none">
                <a:solidFill>
                  <a:srgbClr val="F67031"/>
                </a:solidFill>
                <a:latin typeface="Nunito Sans"/>
                <a:ea typeface="Nunito Sans"/>
                <a:cs typeface="Nunito Sans"/>
                <a:sym typeface="Nunito Sans"/>
              </a:defRPr>
            </a:lvl5pPr>
            <a:lvl6pPr marR="0" lvl="5" algn="l" rtl="0">
              <a:lnSpc>
                <a:spcPct val="100000"/>
              </a:lnSpc>
              <a:spcBef>
                <a:spcPts val="0"/>
              </a:spcBef>
              <a:spcAft>
                <a:spcPts val="0"/>
              </a:spcAft>
              <a:buClr>
                <a:srgbClr val="F67031"/>
              </a:buClr>
              <a:buSzPts val="2400"/>
              <a:buFont typeface="Nunito Sans"/>
              <a:buNone/>
              <a:defRPr sz="2400" b="0" i="0" u="none" strike="noStrike" cap="none">
                <a:solidFill>
                  <a:srgbClr val="F67031"/>
                </a:solidFill>
                <a:latin typeface="Nunito Sans"/>
                <a:ea typeface="Nunito Sans"/>
                <a:cs typeface="Nunito Sans"/>
                <a:sym typeface="Nunito Sans"/>
              </a:defRPr>
            </a:lvl6pPr>
            <a:lvl7pPr marR="0" lvl="6" algn="l" rtl="0">
              <a:lnSpc>
                <a:spcPct val="100000"/>
              </a:lnSpc>
              <a:spcBef>
                <a:spcPts val="0"/>
              </a:spcBef>
              <a:spcAft>
                <a:spcPts val="0"/>
              </a:spcAft>
              <a:buClr>
                <a:srgbClr val="F67031"/>
              </a:buClr>
              <a:buSzPts val="2400"/>
              <a:buFont typeface="Nunito Sans"/>
              <a:buNone/>
              <a:defRPr sz="2400" b="0" i="0" u="none" strike="noStrike" cap="none">
                <a:solidFill>
                  <a:srgbClr val="F67031"/>
                </a:solidFill>
                <a:latin typeface="Nunito Sans"/>
                <a:ea typeface="Nunito Sans"/>
                <a:cs typeface="Nunito Sans"/>
                <a:sym typeface="Nunito Sans"/>
              </a:defRPr>
            </a:lvl7pPr>
            <a:lvl8pPr marR="0" lvl="7" algn="l" rtl="0">
              <a:lnSpc>
                <a:spcPct val="100000"/>
              </a:lnSpc>
              <a:spcBef>
                <a:spcPts val="0"/>
              </a:spcBef>
              <a:spcAft>
                <a:spcPts val="0"/>
              </a:spcAft>
              <a:buClr>
                <a:srgbClr val="F67031"/>
              </a:buClr>
              <a:buSzPts val="2400"/>
              <a:buFont typeface="Nunito Sans"/>
              <a:buNone/>
              <a:defRPr sz="2400" b="0" i="0" u="none" strike="noStrike" cap="none">
                <a:solidFill>
                  <a:srgbClr val="F67031"/>
                </a:solidFill>
                <a:latin typeface="Nunito Sans"/>
                <a:ea typeface="Nunito Sans"/>
                <a:cs typeface="Nunito Sans"/>
                <a:sym typeface="Nunito Sans"/>
              </a:defRPr>
            </a:lvl8pPr>
            <a:lvl9pPr marR="0" lvl="8" algn="l" rtl="0">
              <a:lnSpc>
                <a:spcPct val="100000"/>
              </a:lnSpc>
              <a:spcBef>
                <a:spcPts val="0"/>
              </a:spcBef>
              <a:spcAft>
                <a:spcPts val="0"/>
              </a:spcAft>
              <a:buClr>
                <a:srgbClr val="F67031"/>
              </a:buClr>
              <a:buSzPts val="2400"/>
              <a:buFont typeface="Nunito Sans"/>
              <a:buNone/>
              <a:defRPr sz="2400" b="0" i="0" u="none" strike="noStrike" cap="none">
                <a:solidFill>
                  <a:srgbClr val="F67031"/>
                </a:solidFill>
                <a:latin typeface="Nunito Sans"/>
                <a:ea typeface="Nunito Sans"/>
                <a:cs typeface="Nunito Sans"/>
                <a:sym typeface="Nunito Sans"/>
              </a:defRPr>
            </a:lvl9pPr>
          </a:lstStyle>
          <a:p>
            <a:endParaRPr/>
          </a:p>
        </p:txBody>
      </p:sp>
      <p:sp>
        <p:nvSpPr>
          <p:cNvPr id="73" name="Shape 73"/>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Nunito Sans"/>
                <a:ea typeface="Nunito Sans"/>
                <a:cs typeface="Nunito Sans"/>
                <a:sym typeface="Nunito Sans"/>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Nunito Sans"/>
                <a:ea typeface="Nunito Sans"/>
                <a:cs typeface="Nunito Sans"/>
                <a:sym typeface="Nunito Sans"/>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Nunito Sans"/>
                <a:ea typeface="Nunito Sans"/>
                <a:cs typeface="Nunito Sans"/>
                <a:sym typeface="Nunito Sans"/>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Nunito Sans"/>
                <a:ea typeface="Nunito Sans"/>
                <a:cs typeface="Nunito Sans"/>
                <a:sym typeface="Nunito Sans"/>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Nunito Sans"/>
                <a:ea typeface="Nunito Sans"/>
                <a:cs typeface="Nunito Sans"/>
                <a:sym typeface="Nunito Sans"/>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Nunito Sans"/>
                <a:ea typeface="Nunito Sans"/>
                <a:cs typeface="Nunito Sans"/>
                <a:sym typeface="Nunito Sans"/>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Nunito Sans"/>
                <a:ea typeface="Nunito Sans"/>
                <a:cs typeface="Nunito Sans"/>
                <a:sym typeface="Nunito Sans"/>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Nunito Sans"/>
                <a:ea typeface="Nunito Sans"/>
                <a:cs typeface="Nunito Sans"/>
                <a:sym typeface="Nunito Sans"/>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Nunito Sans"/>
                <a:ea typeface="Nunito Sans"/>
                <a:cs typeface="Nunito Sans"/>
                <a:sym typeface="Nunito Sans"/>
              </a:defRPr>
            </a:lvl9pPr>
          </a:lstStyle>
          <a:p>
            <a:pPr marL="0" lvl="0" indent="0">
              <a:spcBef>
                <a:spcPts val="0"/>
              </a:spcBef>
              <a:spcAft>
                <a:spcPts val="0"/>
              </a:spcAft>
              <a:buNone/>
            </a:pPr>
            <a:fld id="{00000000-1234-1234-1234-123412341234}" type="slidenum">
              <a:rPr lang="en"/>
              <a:t>‹Nº›</a:t>
            </a:fld>
            <a:endParaRPr/>
          </a:p>
        </p:txBody>
      </p:sp>
      <p:sp>
        <p:nvSpPr>
          <p:cNvPr id="74" name="Shape 74"/>
          <p:cNvSpPr txBox="1">
            <a:spLocks noGrp="1"/>
          </p:cNvSpPr>
          <p:nvPr>
            <p:ph type="body" idx="1"/>
          </p:nvPr>
        </p:nvSpPr>
        <p:spPr>
          <a:xfrm>
            <a:off x="234450" y="2004325"/>
            <a:ext cx="2046300" cy="2552100"/>
          </a:xfrm>
          <a:prstGeom prst="rect">
            <a:avLst/>
          </a:prstGeom>
          <a:noFill/>
          <a:ln>
            <a:noFill/>
          </a:ln>
        </p:spPr>
        <p:txBody>
          <a:bodyPr spcFirstLastPara="1" wrap="square" lIns="91425" tIns="91425" rIns="91425" bIns="91425" anchor="t" anchorCtr="0"/>
          <a:lstStyle>
            <a:lvl1pPr marL="457200" marR="0" lvl="0" indent="-304800" algn="l" rtl="0">
              <a:lnSpc>
                <a:spcPct val="115000"/>
              </a:lnSpc>
              <a:spcBef>
                <a:spcPts val="600"/>
              </a:spcBef>
              <a:spcAft>
                <a:spcPts val="0"/>
              </a:spcAft>
              <a:buClr>
                <a:srgbClr val="CCCCCC"/>
              </a:buClr>
              <a:buSzPts val="1200"/>
              <a:buFont typeface="Nunito Sans"/>
              <a:buChar char="▪"/>
              <a:defRPr sz="1200" b="0" i="0" u="none" strike="noStrike" cap="none">
                <a:solidFill>
                  <a:srgbClr val="666666"/>
                </a:solidFill>
                <a:latin typeface="Nunito Sans"/>
                <a:ea typeface="Nunito Sans"/>
                <a:cs typeface="Nunito Sans"/>
                <a:sym typeface="Nunito Sans"/>
              </a:defRPr>
            </a:lvl1pPr>
            <a:lvl2pPr marL="914400" marR="0" lvl="1" indent="-304800" algn="l" rtl="0">
              <a:lnSpc>
                <a:spcPct val="115000"/>
              </a:lnSpc>
              <a:spcBef>
                <a:spcPts val="0"/>
              </a:spcBef>
              <a:spcAft>
                <a:spcPts val="0"/>
              </a:spcAft>
              <a:buClr>
                <a:srgbClr val="CCCCCC"/>
              </a:buClr>
              <a:buSzPts val="1200"/>
              <a:buFont typeface="Nunito Sans"/>
              <a:buChar char="-"/>
              <a:defRPr sz="1200" b="0" i="0" u="none" strike="noStrike" cap="none">
                <a:solidFill>
                  <a:srgbClr val="666666"/>
                </a:solidFill>
                <a:latin typeface="Nunito Sans"/>
                <a:ea typeface="Nunito Sans"/>
                <a:cs typeface="Nunito Sans"/>
                <a:sym typeface="Nunito Sans"/>
              </a:defRPr>
            </a:lvl2pPr>
            <a:lvl3pPr marL="1371600" marR="0" lvl="2" indent="-304800" algn="l" rtl="0">
              <a:lnSpc>
                <a:spcPct val="115000"/>
              </a:lnSpc>
              <a:spcBef>
                <a:spcPts val="0"/>
              </a:spcBef>
              <a:spcAft>
                <a:spcPts val="0"/>
              </a:spcAft>
              <a:buClr>
                <a:srgbClr val="CCCCCC"/>
              </a:buClr>
              <a:buSzPts val="1200"/>
              <a:buFont typeface="Nunito Sans"/>
              <a:buChar char="-"/>
              <a:defRPr sz="1200" b="0" i="0" u="none" strike="noStrike" cap="none">
                <a:solidFill>
                  <a:srgbClr val="666666"/>
                </a:solidFill>
                <a:latin typeface="Nunito Sans"/>
                <a:ea typeface="Nunito Sans"/>
                <a:cs typeface="Nunito Sans"/>
                <a:sym typeface="Nunito Sans"/>
              </a:defRPr>
            </a:lvl3pPr>
            <a:lvl4pPr marL="1828800" marR="0" lvl="3" indent="-304800" algn="l" rtl="0">
              <a:lnSpc>
                <a:spcPct val="115000"/>
              </a:lnSpc>
              <a:spcBef>
                <a:spcPts val="0"/>
              </a:spcBef>
              <a:spcAft>
                <a:spcPts val="0"/>
              </a:spcAft>
              <a:buClr>
                <a:srgbClr val="CCCCCC"/>
              </a:buClr>
              <a:buSzPts val="1200"/>
              <a:buFont typeface="Nunito Sans"/>
              <a:buChar char="-"/>
              <a:defRPr sz="1200" b="0" i="0" u="none" strike="noStrike" cap="none">
                <a:solidFill>
                  <a:srgbClr val="666666"/>
                </a:solidFill>
                <a:latin typeface="Nunito Sans"/>
                <a:ea typeface="Nunito Sans"/>
                <a:cs typeface="Nunito Sans"/>
                <a:sym typeface="Nunito Sans"/>
              </a:defRPr>
            </a:lvl4pPr>
            <a:lvl5pPr marL="2286000" marR="0" lvl="4" indent="-304800" algn="l" rtl="0">
              <a:lnSpc>
                <a:spcPct val="115000"/>
              </a:lnSpc>
              <a:spcBef>
                <a:spcPts val="0"/>
              </a:spcBef>
              <a:spcAft>
                <a:spcPts val="0"/>
              </a:spcAft>
              <a:buClr>
                <a:srgbClr val="CCCCCC"/>
              </a:buClr>
              <a:buSzPts val="1200"/>
              <a:buFont typeface="Nunito Sans"/>
              <a:buChar char="-"/>
              <a:defRPr sz="1200" b="0" i="0" u="none" strike="noStrike" cap="none">
                <a:solidFill>
                  <a:srgbClr val="666666"/>
                </a:solidFill>
                <a:latin typeface="Nunito Sans"/>
                <a:ea typeface="Nunito Sans"/>
                <a:cs typeface="Nunito Sans"/>
                <a:sym typeface="Nunito Sans"/>
              </a:defRPr>
            </a:lvl5pPr>
            <a:lvl6pPr marL="2743200" marR="0" lvl="5" indent="-304800" algn="l" rtl="0">
              <a:lnSpc>
                <a:spcPct val="115000"/>
              </a:lnSpc>
              <a:spcBef>
                <a:spcPts val="0"/>
              </a:spcBef>
              <a:spcAft>
                <a:spcPts val="0"/>
              </a:spcAft>
              <a:buClr>
                <a:srgbClr val="CCCCCC"/>
              </a:buClr>
              <a:buSzPts val="1200"/>
              <a:buFont typeface="Nunito Sans"/>
              <a:buChar char="-"/>
              <a:defRPr sz="1200" b="0" i="0" u="none" strike="noStrike" cap="none">
                <a:solidFill>
                  <a:srgbClr val="666666"/>
                </a:solidFill>
                <a:latin typeface="Nunito Sans"/>
                <a:ea typeface="Nunito Sans"/>
                <a:cs typeface="Nunito Sans"/>
                <a:sym typeface="Nunito Sans"/>
              </a:defRPr>
            </a:lvl6pPr>
            <a:lvl7pPr marL="3200400" marR="0" lvl="6" indent="-304800" algn="l" rtl="0">
              <a:lnSpc>
                <a:spcPct val="115000"/>
              </a:lnSpc>
              <a:spcBef>
                <a:spcPts val="0"/>
              </a:spcBef>
              <a:spcAft>
                <a:spcPts val="0"/>
              </a:spcAft>
              <a:buClr>
                <a:srgbClr val="CCCCCC"/>
              </a:buClr>
              <a:buSzPts val="1200"/>
              <a:buFont typeface="Nunito Sans"/>
              <a:buChar char="-"/>
              <a:defRPr sz="1200" b="0" i="0" u="none" strike="noStrike" cap="none">
                <a:solidFill>
                  <a:srgbClr val="666666"/>
                </a:solidFill>
                <a:latin typeface="Nunito Sans"/>
                <a:ea typeface="Nunito Sans"/>
                <a:cs typeface="Nunito Sans"/>
                <a:sym typeface="Nunito Sans"/>
              </a:defRPr>
            </a:lvl7pPr>
            <a:lvl8pPr marL="3657600" marR="0" lvl="7" indent="-304800" algn="l" rtl="0">
              <a:lnSpc>
                <a:spcPct val="115000"/>
              </a:lnSpc>
              <a:spcBef>
                <a:spcPts val="0"/>
              </a:spcBef>
              <a:spcAft>
                <a:spcPts val="0"/>
              </a:spcAft>
              <a:buClr>
                <a:srgbClr val="CCCCCC"/>
              </a:buClr>
              <a:buSzPts val="1200"/>
              <a:buFont typeface="Nunito Sans"/>
              <a:buChar char="-"/>
              <a:defRPr sz="1200" b="0" i="0" u="none" strike="noStrike" cap="none">
                <a:solidFill>
                  <a:srgbClr val="666666"/>
                </a:solidFill>
                <a:latin typeface="Nunito Sans"/>
                <a:ea typeface="Nunito Sans"/>
                <a:cs typeface="Nunito Sans"/>
                <a:sym typeface="Nunito Sans"/>
              </a:defRPr>
            </a:lvl8pPr>
            <a:lvl9pPr marL="4114800" marR="0" lvl="8" indent="-304800" algn="l" rtl="0">
              <a:lnSpc>
                <a:spcPct val="115000"/>
              </a:lnSpc>
              <a:spcBef>
                <a:spcPts val="0"/>
              </a:spcBef>
              <a:spcAft>
                <a:spcPts val="0"/>
              </a:spcAft>
              <a:buClr>
                <a:srgbClr val="CCCCCC"/>
              </a:buClr>
              <a:buSzPts val="1200"/>
              <a:buFont typeface="Nunito Sans"/>
              <a:buChar char="-"/>
              <a:defRPr sz="1200" b="0" i="0" u="none" strike="noStrike" cap="none">
                <a:solidFill>
                  <a:srgbClr val="666666"/>
                </a:solidFill>
                <a:latin typeface="Nunito Sans"/>
                <a:ea typeface="Nunito Sans"/>
                <a:cs typeface="Nunito Sans"/>
                <a:sym typeface="Nunito Sans"/>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5"/>
        <p:cNvGrpSpPr/>
        <p:nvPr/>
      </p:nvGrpSpPr>
      <p:grpSpPr>
        <a:xfrm>
          <a:off x="0" y="0"/>
          <a:ext cx="0" cy="0"/>
          <a:chOff x="0" y="0"/>
          <a:chExt cx="0" cy="0"/>
        </a:xfrm>
      </p:grpSpPr>
      <p:sp>
        <p:nvSpPr>
          <p:cNvPr id="76" name="Shape 76"/>
          <p:cNvSpPr/>
          <p:nvPr/>
        </p:nvSpPr>
        <p:spPr>
          <a:xfrm flipH="1">
            <a:off x="2472375" y="0"/>
            <a:ext cx="113100" cy="5143500"/>
          </a:xfrm>
          <a:prstGeom prst="rect">
            <a:avLst/>
          </a:prstGeom>
          <a:gradFill>
            <a:gsLst>
              <a:gs pos="0">
                <a:srgbClr val="000014">
                  <a:alpha val="20000"/>
                </a:srgbClr>
              </a:gs>
              <a:gs pos="100000">
                <a:srgbClr val="000014">
                  <a:alpha val="0"/>
                </a:srgbClr>
              </a:gs>
            </a:gsLst>
            <a:lin ang="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77" name="Shape 77"/>
          <p:cNvSpPr/>
          <p:nvPr/>
        </p:nvSpPr>
        <p:spPr>
          <a:xfrm>
            <a:off x="2585475" y="0"/>
            <a:ext cx="65586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 name="Shape 78"/>
          <p:cNvSpPr txBox="1">
            <a:spLocks noGrp="1"/>
          </p:cNvSpPr>
          <p:nvPr>
            <p:ph type="title"/>
          </p:nvPr>
        </p:nvSpPr>
        <p:spPr>
          <a:xfrm>
            <a:off x="234450" y="575500"/>
            <a:ext cx="2046300" cy="398100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1pPr>
            <a:lvl2pPr marR="0" lvl="1"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2pPr>
            <a:lvl3pPr marR="0" lvl="2"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3pPr>
            <a:lvl4pPr marR="0" lvl="3"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4pPr>
            <a:lvl5pPr marR="0" lvl="4"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5pPr>
            <a:lvl6pPr marR="0" lvl="5"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6pPr>
            <a:lvl7pPr marR="0" lvl="6"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7pPr>
            <a:lvl8pPr marR="0" lvl="7"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8pPr>
            <a:lvl9pPr marR="0" lvl="8"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9pPr>
          </a:lstStyle>
          <a:p>
            <a:endParaRPr/>
          </a:p>
        </p:txBody>
      </p:sp>
      <p:sp>
        <p:nvSpPr>
          <p:cNvPr id="79" name="Shape 79"/>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rgbClr val="CCCCCC"/>
                </a:solidFill>
                <a:latin typeface="Nunito Sans"/>
                <a:ea typeface="Nunito Sans"/>
                <a:cs typeface="Nunito Sans"/>
                <a:sym typeface="Nunito Sans"/>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rgbClr val="CCCCCC"/>
                </a:solidFill>
                <a:latin typeface="Nunito Sans"/>
                <a:ea typeface="Nunito Sans"/>
                <a:cs typeface="Nunito Sans"/>
                <a:sym typeface="Nunito Sans"/>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rgbClr val="CCCCCC"/>
                </a:solidFill>
                <a:latin typeface="Nunito Sans"/>
                <a:ea typeface="Nunito Sans"/>
                <a:cs typeface="Nunito Sans"/>
                <a:sym typeface="Nunito Sans"/>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rgbClr val="CCCCCC"/>
                </a:solidFill>
                <a:latin typeface="Nunito Sans"/>
                <a:ea typeface="Nunito Sans"/>
                <a:cs typeface="Nunito Sans"/>
                <a:sym typeface="Nunito Sans"/>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rgbClr val="CCCCCC"/>
                </a:solidFill>
                <a:latin typeface="Nunito Sans"/>
                <a:ea typeface="Nunito Sans"/>
                <a:cs typeface="Nunito Sans"/>
                <a:sym typeface="Nunito Sans"/>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rgbClr val="CCCCCC"/>
                </a:solidFill>
                <a:latin typeface="Nunito Sans"/>
                <a:ea typeface="Nunito Sans"/>
                <a:cs typeface="Nunito Sans"/>
                <a:sym typeface="Nunito Sans"/>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rgbClr val="CCCCCC"/>
                </a:solidFill>
                <a:latin typeface="Nunito Sans"/>
                <a:ea typeface="Nunito Sans"/>
                <a:cs typeface="Nunito Sans"/>
                <a:sym typeface="Nunito Sans"/>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rgbClr val="CCCCCC"/>
                </a:solidFill>
                <a:latin typeface="Nunito Sans"/>
                <a:ea typeface="Nunito Sans"/>
                <a:cs typeface="Nunito Sans"/>
                <a:sym typeface="Nunito Sans"/>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rgbClr val="CCCCCC"/>
                </a:solidFill>
                <a:latin typeface="Nunito Sans"/>
                <a:ea typeface="Nunito Sans"/>
                <a:cs typeface="Nunito Sans"/>
                <a:sym typeface="Nunito Sans"/>
              </a:defRPr>
            </a:lvl9pPr>
          </a:lstStyle>
          <a:p>
            <a:pPr marL="0" lvl="0" indent="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80"/>
        <p:cNvGrpSpPr/>
        <p:nvPr/>
      </p:nvGrpSpPr>
      <p:grpSpPr>
        <a:xfrm>
          <a:off x="0" y="0"/>
          <a:ext cx="0" cy="0"/>
          <a:chOff x="0" y="0"/>
          <a:chExt cx="0" cy="0"/>
        </a:xfrm>
      </p:grpSpPr>
      <p:sp>
        <p:nvSpPr>
          <p:cNvPr id="81" name="Shape 81"/>
          <p:cNvSpPr/>
          <p:nvPr/>
        </p:nvSpPr>
        <p:spPr>
          <a:xfrm flipH="1">
            <a:off x="2472375" y="0"/>
            <a:ext cx="113100" cy="5143500"/>
          </a:xfrm>
          <a:prstGeom prst="rect">
            <a:avLst/>
          </a:prstGeom>
          <a:gradFill>
            <a:gsLst>
              <a:gs pos="0">
                <a:srgbClr val="000014">
                  <a:alpha val="20000"/>
                </a:srgbClr>
              </a:gs>
              <a:gs pos="100000">
                <a:srgbClr val="000014">
                  <a:alpha val="0"/>
                </a:srgbClr>
              </a:gs>
            </a:gsLst>
            <a:lin ang="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82" name="Shape 82"/>
          <p:cNvSpPr/>
          <p:nvPr/>
        </p:nvSpPr>
        <p:spPr>
          <a:xfrm>
            <a:off x="2585475" y="0"/>
            <a:ext cx="65586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 name="Shape 83"/>
          <p:cNvSpPr txBox="1">
            <a:spLocks noGrp="1"/>
          </p:cNvSpPr>
          <p:nvPr>
            <p:ph type="title"/>
          </p:nvPr>
        </p:nvSpPr>
        <p:spPr>
          <a:xfrm>
            <a:off x="234450" y="575500"/>
            <a:ext cx="2046300" cy="398100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1pPr>
            <a:lvl2pPr marR="0" lvl="1"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2pPr>
            <a:lvl3pPr marR="0" lvl="2"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3pPr>
            <a:lvl4pPr marR="0" lvl="3"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4pPr>
            <a:lvl5pPr marR="0" lvl="4"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5pPr>
            <a:lvl6pPr marR="0" lvl="5"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6pPr>
            <a:lvl7pPr marR="0" lvl="6"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7pPr>
            <a:lvl8pPr marR="0" lvl="7"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8pPr>
            <a:lvl9pPr marR="0" lvl="8"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9pPr>
          </a:lstStyle>
          <a:p>
            <a:endParaRPr/>
          </a:p>
        </p:txBody>
      </p:sp>
      <p:sp>
        <p:nvSpPr>
          <p:cNvPr id="84" name="Shape 84"/>
          <p:cNvSpPr txBox="1">
            <a:spLocks noGrp="1"/>
          </p:cNvSpPr>
          <p:nvPr>
            <p:ph type="body" idx="1"/>
          </p:nvPr>
        </p:nvSpPr>
        <p:spPr>
          <a:xfrm>
            <a:off x="3062200" y="575500"/>
            <a:ext cx="2730000" cy="3981000"/>
          </a:xfrm>
          <a:prstGeom prst="rect">
            <a:avLst/>
          </a:prstGeom>
          <a:noFill/>
          <a:ln>
            <a:noFill/>
          </a:ln>
        </p:spPr>
        <p:txBody>
          <a:bodyPr spcFirstLastPara="1" wrap="square" lIns="91425" tIns="91425" rIns="91425" bIns="91425" anchor="t" anchorCtr="0"/>
          <a:lstStyle>
            <a:lvl1pPr marL="457200" marR="0" lvl="0" indent="-298450" algn="l" rtl="0">
              <a:lnSpc>
                <a:spcPct val="115000"/>
              </a:lnSpc>
              <a:spcBef>
                <a:spcPts val="600"/>
              </a:spcBef>
              <a:spcAft>
                <a:spcPts val="0"/>
              </a:spcAft>
              <a:buClr>
                <a:srgbClr val="CCCCCC"/>
              </a:buClr>
              <a:buSzPts val="1100"/>
              <a:buFont typeface="Nunito Sans"/>
              <a:buChar char="▪"/>
              <a:defRPr sz="1100" b="0" i="0" u="none" strike="noStrike" cap="none">
                <a:solidFill>
                  <a:srgbClr val="666666"/>
                </a:solidFill>
                <a:latin typeface="Nunito Sans"/>
                <a:ea typeface="Nunito Sans"/>
                <a:cs typeface="Nunito Sans"/>
                <a:sym typeface="Nunito Sans"/>
              </a:defRPr>
            </a:lvl1pPr>
            <a:lvl2pPr marL="914400" marR="0" lvl="1" indent="-298450" algn="l" rtl="0">
              <a:lnSpc>
                <a:spcPct val="115000"/>
              </a:lnSpc>
              <a:spcBef>
                <a:spcPts val="0"/>
              </a:spcBef>
              <a:spcAft>
                <a:spcPts val="0"/>
              </a:spcAft>
              <a:buClr>
                <a:srgbClr val="CCCCCC"/>
              </a:buClr>
              <a:buSzPts val="1100"/>
              <a:buFont typeface="Nunito Sans"/>
              <a:buChar char="-"/>
              <a:defRPr sz="1100" b="0" i="0" u="none" strike="noStrike" cap="none">
                <a:solidFill>
                  <a:srgbClr val="666666"/>
                </a:solidFill>
                <a:latin typeface="Nunito Sans"/>
                <a:ea typeface="Nunito Sans"/>
                <a:cs typeface="Nunito Sans"/>
                <a:sym typeface="Nunito Sans"/>
              </a:defRPr>
            </a:lvl2pPr>
            <a:lvl3pPr marL="1371600" marR="0" lvl="2" indent="-298450" algn="l" rtl="0">
              <a:lnSpc>
                <a:spcPct val="115000"/>
              </a:lnSpc>
              <a:spcBef>
                <a:spcPts val="0"/>
              </a:spcBef>
              <a:spcAft>
                <a:spcPts val="0"/>
              </a:spcAft>
              <a:buClr>
                <a:srgbClr val="CCCCCC"/>
              </a:buClr>
              <a:buSzPts val="1100"/>
              <a:buFont typeface="Nunito Sans"/>
              <a:buChar char="-"/>
              <a:defRPr sz="1100" b="0" i="0" u="none" strike="noStrike" cap="none">
                <a:solidFill>
                  <a:srgbClr val="666666"/>
                </a:solidFill>
                <a:latin typeface="Nunito Sans"/>
                <a:ea typeface="Nunito Sans"/>
                <a:cs typeface="Nunito Sans"/>
                <a:sym typeface="Nunito Sans"/>
              </a:defRPr>
            </a:lvl3pPr>
            <a:lvl4pPr marL="1828800" marR="0" lvl="3" indent="-298450" algn="l" rtl="0">
              <a:lnSpc>
                <a:spcPct val="115000"/>
              </a:lnSpc>
              <a:spcBef>
                <a:spcPts val="0"/>
              </a:spcBef>
              <a:spcAft>
                <a:spcPts val="0"/>
              </a:spcAft>
              <a:buClr>
                <a:srgbClr val="CCCCCC"/>
              </a:buClr>
              <a:buSzPts val="1100"/>
              <a:buFont typeface="Nunito Sans"/>
              <a:buChar char="-"/>
              <a:defRPr sz="1100" b="0" i="0" u="none" strike="noStrike" cap="none">
                <a:solidFill>
                  <a:srgbClr val="666666"/>
                </a:solidFill>
                <a:latin typeface="Nunito Sans"/>
                <a:ea typeface="Nunito Sans"/>
                <a:cs typeface="Nunito Sans"/>
                <a:sym typeface="Nunito Sans"/>
              </a:defRPr>
            </a:lvl4pPr>
            <a:lvl5pPr marL="2286000" marR="0" lvl="4" indent="-298450" algn="l" rtl="0">
              <a:lnSpc>
                <a:spcPct val="115000"/>
              </a:lnSpc>
              <a:spcBef>
                <a:spcPts val="0"/>
              </a:spcBef>
              <a:spcAft>
                <a:spcPts val="0"/>
              </a:spcAft>
              <a:buClr>
                <a:srgbClr val="CCCCCC"/>
              </a:buClr>
              <a:buSzPts val="1100"/>
              <a:buFont typeface="Nunito Sans"/>
              <a:buChar char="-"/>
              <a:defRPr sz="1100" b="0" i="0" u="none" strike="noStrike" cap="none">
                <a:solidFill>
                  <a:srgbClr val="666666"/>
                </a:solidFill>
                <a:latin typeface="Nunito Sans"/>
                <a:ea typeface="Nunito Sans"/>
                <a:cs typeface="Nunito Sans"/>
                <a:sym typeface="Nunito Sans"/>
              </a:defRPr>
            </a:lvl5pPr>
            <a:lvl6pPr marL="2743200" marR="0" lvl="5" indent="-298450" algn="l" rtl="0">
              <a:lnSpc>
                <a:spcPct val="115000"/>
              </a:lnSpc>
              <a:spcBef>
                <a:spcPts val="0"/>
              </a:spcBef>
              <a:spcAft>
                <a:spcPts val="0"/>
              </a:spcAft>
              <a:buClr>
                <a:srgbClr val="CCCCCC"/>
              </a:buClr>
              <a:buSzPts val="1100"/>
              <a:buFont typeface="Nunito Sans"/>
              <a:buChar char="-"/>
              <a:defRPr sz="1100" b="0" i="0" u="none" strike="noStrike" cap="none">
                <a:solidFill>
                  <a:srgbClr val="666666"/>
                </a:solidFill>
                <a:latin typeface="Nunito Sans"/>
                <a:ea typeface="Nunito Sans"/>
                <a:cs typeface="Nunito Sans"/>
                <a:sym typeface="Nunito Sans"/>
              </a:defRPr>
            </a:lvl6pPr>
            <a:lvl7pPr marL="3200400" marR="0" lvl="6" indent="-298450" algn="l" rtl="0">
              <a:lnSpc>
                <a:spcPct val="115000"/>
              </a:lnSpc>
              <a:spcBef>
                <a:spcPts val="0"/>
              </a:spcBef>
              <a:spcAft>
                <a:spcPts val="0"/>
              </a:spcAft>
              <a:buClr>
                <a:srgbClr val="CCCCCC"/>
              </a:buClr>
              <a:buSzPts val="1100"/>
              <a:buFont typeface="Nunito Sans"/>
              <a:buChar char="-"/>
              <a:defRPr sz="1100" b="0" i="0" u="none" strike="noStrike" cap="none">
                <a:solidFill>
                  <a:srgbClr val="666666"/>
                </a:solidFill>
                <a:latin typeface="Nunito Sans"/>
                <a:ea typeface="Nunito Sans"/>
                <a:cs typeface="Nunito Sans"/>
                <a:sym typeface="Nunito Sans"/>
              </a:defRPr>
            </a:lvl7pPr>
            <a:lvl8pPr marL="3657600" marR="0" lvl="7" indent="-298450" algn="l" rtl="0">
              <a:lnSpc>
                <a:spcPct val="115000"/>
              </a:lnSpc>
              <a:spcBef>
                <a:spcPts val="0"/>
              </a:spcBef>
              <a:spcAft>
                <a:spcPts val="0"/>
              </a:spcAft>
              <a:buClr>
                <a:srgbClr val="CCCCCC"/>
              </a:buClr>
              <a:buSzPts val="1100"/>
              <a:buFont typeface="Nunito Sans"/>
              <a:buChar char="-"/>
              <a:defRPr sz="1100" b="0" i="0" u="none" strike="noStrike" cap="none">
                <a:solidFill>
                  <a:srgbClr val="666666"/>
                </a:solidFill>
                <a:latin typeface="Nunito Sans"/>
                <a:ea typeface="Nunito Sans"/>
                <a:cs typeface="Nunito Sans"/>
                <a:sym typeface="Nunito Sans"/>
              </a:defRPr>
            </a:lvl8pPr>
            <a:lvl9pPr marL="4114800" marR="0" lvl="8" indent="-298450" algn="l" rtl="0">
              <a:lnSpc>
                <a:spcPct val="115000"/>
              </a:lnSpc>
              <a:spcBef>
                <a:spcPts val="0"/>
              </a:spcBef>
              <a:spcAft>
                <a:spcPts val="0"/>
              </a:spcAft>
              <a:buClr>
                <a:srgbClr val="CCCCCC"/>
              </a:buClr>
              <a:buSzPts val="1100"/>
              <a:buFont typeface="Nunito Sans"/>
              <a:buChar char="-"/>
              <a:defRPr sz="1100" b="0" i="0" u="none" strike="noStrike" cap="none">
                <a:solidFill>
                  <a:srgbClr val="666666"/>
                </a:solidFill>
                <a:latin typeface="Nunito Sans"/>
                <a:ea typeface="Nunito Sans"/>
                <a:cs typeface="Nunito Sans"/>
                <a:sym typeface="Nunito Sans"/>
              </a:defRPr>
            </a:lvl9pPr>
          </a:lstStyle>
          <a:p>
            <a:endParaRPr/>
          </a:p>
        </p:txBody>
      </p:sp>
      <p:sp>
        <p:nvSpPr>
          <p:cNvPr id="85" name="Shape 85"/>
          <p:cNvSpPr txBox="1">
            <a:spLocks noGrp="1"/>
          </p:cNvSpPr>
          <p:nvPr>
            <p:ph type="body" idx="2"/>
          </p:nvPr>
        </p:nvSpPr>
        <p:spPr>
          <a:xfrm>
            <a:off x="5956701" y="575500"/>
            <a:ext cx="2730000" cy="3981000"/>
          </a:xfrm>
          <a:prstGeom prst="rect">
            <a:avLst/>
          </a:prstGeom>
          <a:noFill/>
          <a:ln>
            <a:noFill/>
          </a:ln>
        </p:spPr>
        <p:txBody>
          <a:bodyPr spcFirstLastPara="1" wrap="square" lIns="91425" tIns="91425" rIns="91425" bIns="91425" anchor="t" anchorCtr="0"/>
          <a:lstStyle>
            <a:lvl1pPr marL="457200" marR="0" lvl="0" indent="-298450" algn="l" rtl="0">
              <a:lnSpc>
                <a:spcPct val="115000"/>
              </a:lnSpc>
              <a:spcBef>
                <a:spcPts val="600"/>
              </a:spcBef>
              <a:spcAft>
                <a:spcPts val="0"/>
              </a:spcAft>
              <a:buClr>
                <a:srgbClr val="CCCCCC"/>
              </a:buClr>
              <a:buSzPts val="1100"/>
              <a:buFont typeface="Nunito Sans"/>
              <a:buChar char="▪"/>
              <a:defRPr sz="1100" b="0" i="0" u="none" strike="noStrike" cap="none">
                <a:solidFill>
                  <a:srgbClr val="666666"/>
                </a:solidFill>
                <a:latin typeface="Nunito Sans"/>
                <a:ea typeface="Nunito Sans"/>
                <a:cs typeface="Nunito Sans"/>
                <a:sym typeface="Nunito Sans"/>
              </a:defRPr>
            </a:lvl1pPr>
            <a:lvl2pPr marL="914400" marR="0" lvl="1" indent="-298450" algn="l" rtl="0">
              <a:lnSpc>
                <a:spcPct val="115000"/>
              </a:lnSpc>
              <a:spcBef>
                <a:spcPts val="0"/>
              </a:spcBef>
              <a:spcAft>
                <a:spcPts val="0"/>
              </a:spcAft>
              <a:buClr>
                <a:srgbClr val="CCCCCC"/>
              </a:buClr>
              <a:buSzPts val="1100"/>
              <a:buFont typeface="Nunito Sans"/>
              <a:buChar char="-"/>
              <a:defRPr sz="1100" b="0" i="0" u="none" strike="noStrike" cap="none">
                <a:solidFill>
                  <a:srgbClr val="666666"/>
                </a:solidFill>
                <a:latin typeface="Nunito Sans"/>
                <a:ea typeface="Nunito Sans"/>
                <a:cs typeface="Nunito Sans"/>
                <a:sym typeface="Nunito Sans"/>
              </a:defRPr>
            </a:lvl2pPr>
            <a:lvl3pPr marL="1371600" marR="0" lvl="2" indent="-298450" algn="l" rtl="0">
              <a:lnSpc>
                <a:spcPct val="115000"/>
              </a:lnSpc>
              <a:spcBef>
                <a:spcPts val="0"/>
              </a:spcBef>
              <a:spcAft>
                <a:spcPts val="0"/>
              </a:spcAft>
              <a:buClr>
                <a:srgbClr val="CCCCCC"/>
              </a:buClr>
              <a:buSzPts val="1100"/>
              <a:buFont typeface="Nunito Sans"/>
              <a:buChar char="-"/>
              <a:defRPr sz="1100" b="0" i="0" u="none" strike="noStrike" cap="none">
                <a:solidFill>
                  <a:srgbClr val="666666"/>
                </a:solidFill>
                <a:latin typeface="Nunito Sans"/>
                <a:ea typeface="Nunito Sans"/>
                <a:cs typeface="Nunito Sans"/>
                <a:sym typeface="Nunito Sans"/>
              </a:defRPr>
            </a:lvl3pPr>
            <a:lvl4pPr marL="1828800" marR="0" lvl="3" indent="-298450" algn="l" rtl="0">
              <a:lnSpc>
                <a:spcPct val="115000"/>
              </a:lnSpc>
              <a:spcBef>
                <a:spcPts val="0"/>
              </a:spcBef>
              <a:spcAft>
                <a:spcPts val="0"/>
              </a:spcAft>
              <a:buClr>
                <a:srgbClr val="CCCCCC"/>
              </a:buClr>
              <a:buSzPts val="1100"/>
              <a:buFont typeface="Nunito Sans"/>
              <a:buChar char="-"/>
              <a:defRPr sz="1100" b="0" i="0" u="none" strike="noStrike" cap="none">
                <a:solidFill>
                  <a:srgbClr val="666666"/>
                </a:solidFill>
                <a:latin typeface="Nunito Sans"/>
                <a:ea typeface="Nunito Sans"/>
                <a:cs typeface="Nunito Sans"/>
                <a:sym typeface="Nunito Sans"/>
              </a:defRPr>
            </a:lvl4pPr>
            <a:lvl5pPr marL="2286000" marR="0" lvl="4" indent="-298450" algn="l" rtl="0">
              <a:lnSpc>
                <a:spcPct val="115000"/>
              </a:lnSpc>
              <a:spcBef>
                <a:spcPts val="0"/>
              </a:spcBef>
              <a:spcAft>
                <a:spcPts val="0"/>
              </a:spcAft>
              <a:buClr>
                <a:srgbClr val="CCCCCC"/>
              </a:buClr>
              <a:buSzPts val="1100"/>
              <a:buFont typeface="Nunito Sans"/>
              <a:buChar char="-"/>
              <a:defRPr sz="1100" b="0" i="0" u="none" strike="noStrike" cap="none">
                <a:solidFill>
                  <a:srgbClr val="666666"/>
                </a:solidFill>
                <a:latin typeface="Nunito Sans"/>
                <a:ea typeface="Nunito Sans"/>
                <a:cs typeface="Nunito Sans"/>
                <a:sym typeface="Nunito Sans"/>
              </a:defRPr>
            </a:lvl5pPr>
            <a:lvl6pPr marL="2743200" marR="0" lvl="5" indent="-298450" algn="l" rtl="0">
              <a:lnSpc>
                <a:spcPct val="115000"/>
              </a:lnSpc>
              <a:spcBef>
                <a:spcPts val="0"/>
              </a:spcBef>
              <a:spcAft>
                <a:spcPts val="0"/>
              </a:spcAft>
              <a:buClr>
                <a:srgbClr val="CCCCCC"/>
              </a:buClr>
              <a:buSzPts val="1100"/>
              <a:buFont typeface="Nunito Sans"/>
              <a:buChar char="-"/>
              <a:defRPr sz="1100" b="0" i="0" u="none" strike="noStrike" cap="none">
                <a:solidFill>
                  <a:srgbClr val="666666"/>
                </a:solidFill>
                <a:latin typeface="Nunito Sans"/>
                <a:ea typeface="Nunito Sans"/>
                <a:cs typeface="Nunito Sans"/>
                <a:sym typeface="Nunito Sans"/>
              </a:defRPr>
            </a:lvl6pPr>
            <a:lvl7pPr marL="3200400" marR="0" lvl="6" indent="-298450" algn="l" rtl="0">
              <a:lnSpc>
                <a:spcPct val="115000"/>
              </a:lnSpc>
              <a:spcBef>
                <a:spcPts val="0"/>
              </a:spcBef>
              <a:spcAft>
                <a:spcPts val="0"/>
              </a:spcAft>
              <a:buClr>
                <a:srgbClr val="CCCCCC"/>
              </a:buClr>
              <a:buSzPts val="1100"/>
              <a:buFont typeface="Nunito Sans"/>
              <a:buChar char="-"/>
              <a:defRPr sz="1100" b="0" i="0" u="none" strike="noStrike" cap="none">
                <a:solidFill>
                  <a:srgbClr val="666666"/>
                </a:solidFill>
                <a:latin typeface="Nunito Sans"/>
                <a:ea typeface="Nunito Sans"/>
                <a:cs typeface="Nunito Sans"/>
                <a:sym typeface="Nunito Sans"/>
              </a:defRPr>
            </a:lvl7pPr>
            <a:lvl8pPr marL="3657600" marR="0" lvl="7" indent="-298450" algn="l" rtl="0">
              <a:lnSpc>
                <a:spcPct val="115000"/>
              </a:lnSpc>
              <a:spcBef>
                <a:spcPts val="0"/>
              </a:spcBef>
              <a:spcAft>
                <a:spcPts val="0"/>
              </a:spcAft>
              <a:buClr>
                <a:srgbClr val="CCCCCC"/>
              </a:buClr>
              <a:buSzPts val="1100"/>
              <a:buFont typeface="Nunito Sans"/>
              <a:buChar char="-"/>
              <a:defRPr sz="1100" b="0" i="0" u="none" strike="noStrike" cap="none">
                <a:solidFill>
                  <a:srgbClr val="666666"/>
                </a:solidFill>
                <a:latin typeface="Nunito Sans"/>
                <a:ea typeface="Nunito Sans"/>
                <a:cs typeface="Nunito Sans"/>
                <a:sym typeface="Nunito Sans"/>
              </a:defRPr>
            </a:lvl8pPr>
            <a:lvl9pPr marL="4114800" marR="0" lvl="8" indent="-298450" algn="l" rtl="0">
              <a:lnSpc>
                <a:spcPct val="115000"/>
              </a:lnSpc>
              <a:spcBef>
                <a:spcPts val="0"/>
              </a:spcBef>
              <a:spcAft>
                <a:spcPts val="0"/>
              </a:spcAft>
              <a:buClr>
                <a:srgbClr val="CCCCCC"/>
              </a:buClr>
              <a:buSzPts val="1100"/>
              <a:buFont typeface="Nunito Sans"/>
              <a:buChar char="-"/>
              <a:defRPr sz="1100" b="0" i="0" u="none" strike="noStrike" cap="none">
                <a:solidFill>
                  <a:srgbClr val="666666"/>
                </a:solidFill>
                <a:latin typeface="Nunito Sans"/>
                <a:ea typeface="Nunito Sans"/>
                <a:cs typeface="Nunito Sans"/>
                <a:sym typeface="Nunito Sans"/>
              </a:defRPr>
            </a:lvl9pPr>
          </a:lstStyle>
          <a:p>
            <a:endParaRPr/>
          </a:p>
        </p:txBody>
      </p:sp>
      <p:sp>
        <p:nvSpPr>
          <p:cNvPr id="86" name="Shape 86"/>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rgbClr val="CCCCCC"/>
                </a:solidFill>
                <a:latin typeface="Nunito Sans"/>
                <a:ea typeface="Nunito Sans"/>
                <a:cs typeface="Nunito Sans"/>
                <a:sym typeface="Nunito Sans"/>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rgbClr val="CCCCCC"/>
                </a:solidFill>
                <a:latin typeface="Nunito Sans"/>
                <a:ea typeface="Nunito Sans"/>
                <a:cs typeface="Nunito Sans"/>
                <a:sym typeface="Nunito Sans"/>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rgbClr val="CCCCCC"/>
                </a:solidFill>
                <a:latin typeface="Nunito Sans"/>
                <a:ea typeface="Nunito Sans"/>
                <a:cs typeface="Nunito Sans"/>
                <a:sym typeface="Nunito Sans"/>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rgbClr val="CCCCCC"/>
                </a:solidFill>
                <a:latin typeface="Nunito Sans"/>
                <a:ea typeface="Nunito Sans"/>
                <a:cs typeface="Nunito Sans"/>
                <a:sym typeface="Nunito Sans"/>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rgbClr val="CCCCCC"/>
                </a:solidFill>
                <a:latin typeface="Nunito Sans"/>
                <a:ea typeface="Nunito Sans"/>
                <a:cs typeface="Nunito Sans"/>
                <a:sym typeface="Nunito Sans"/>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rgbClr val="CCCCCC"/>
                </a:solidFill>
                <a:latin typeface="Nunito Sans"/>
                <a:ea typeface="Nunito Sans"/>
                <a:cs typeface="Nunito Sans"/>
                <a:sym typeface="Nunito Sans"/>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rgbClr val="CCCCCC"/>
                </a:solidFill>
                <a:latin typeface="Nunito Sans"/>
                <a:ea typeface="Nunito Sans"/>
                <a:cs typeface="Nunito Sans"/>
                <a:sym typeface="Nunito Sans"/>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rgbClr val="CCCCCC"/>
                </a:solidFill>
                <a:latin typeface="Nunito Sans"/>
                <a:ea typeface="Nunito Sans"/>
                <a:cs typeface="Nunito Sans"/>
                <a:sym typeface="Nunito Sans"/>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rgbClr val="CCCCCC"/>
                </a:solidFill>
                <a:latin typeface="Nunito Sans"/>
                <a:ea typeface="Nunito Sans"/>
                <a:cs typeface="Nunito Sans"/>
                <a:sym typeface="Nunito Sans"/>
              </a:defRPr>
            </a:lvl9pPr>
          </a:lstStyle>
          <a:p>
            <a:pPr marL="0" lvl="0" indent="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2 columns with intro text">
  <p:cSld name="TITLE_AND_BODY_1_2">
    <p:spTree>
      <p:nvGrpSpPr>
        <p:cNvPr id="1" name="Shape 13"/>
        <p:cNvGrpSpPr/>
        <p:nvPr/>
      </p:nvGrpSpPr>
      <p:grpSpPr>
        <a:xfrm>
          <a:off x="0" y="0"/>
          <a:ext cx="0" cy="0"/>
          <a:chOff x="0" y="0"/>
          <a:chExt cx="0" cy="0"/>
        </a:xfrm>
      </p:grpSpPr>
      <p:sp>
        <p:nvSpPr>
          <p:cNvPr id="14" name="Shape 14"/>
          <p:cNvSpPr/>
          <p:nvPr/>
        </p:nvSpPr>
        <p:spPr>
          <a:xfrm flipH="1">
            <a:off x="2472375" y="0"/>
            <a:ext cx="113100" cy="5143500"/>
          </a:xfrm>
          <a:prstGeom prst="rect">
            <a:avLst/>
          </a:prstGeom>
          <a:gradFill>
            <a:gsLst>
              <a:gs pos="0">
                <a:srgbClr val="000014">
                  <a:alpha val="20000"/>
                </a:srgbClr>
              </a:gs>
              <a:gs pos="100000">
                <a:srgbClr val="000014">
                  <a:alpha val="0"/>
                </a:srgbClr>
              </a:gs>
            </a:gsLst>
            <a:lin ang="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15" name="Shape 15"/>
          <p:cNvSpPr/>
          <p:nvPr/>
        </p:nvSpPr>
        <p:spPr>
          <a:xfrm>
            <a:off x="2585475" y="0"/>
            <a:ext cx="65586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 name="Shape 16"/>
          <p:cNvSpPr txBox="1">
            <a:spLocks noGrp="1"/>
          </p:cNvSpPr>
          <p:nvPr>
            <p:ph type="title"/>
          </p:nvPr>
        </p:nvSpPr>
        <p:spPr>
          <a:xfrm>
            <a:off x="234450" y="575500"/>
            <a:ext cx="2046300" cy="398100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1pPr>
            <a:lvl2pPr marR="0" lvl="1"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2pPr>
            <a:lvl3pPr marR="0" lvl="2"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3pPr>
            <a:lvl4pPr marR="0" lvl="3"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4pPr>
            <a:lvl5pPr marR="0" lvl="4"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5pPr>
            <a:lvl6pPr marR="0" lvl="5"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6pPr>
            <a:lvl7pPr marR="0" lvl="6"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7pPr>
            <a:lvl8pPr marR="0" lvl="7"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8pPr>
            <a:lvl9pPr marR="0" lvl="8"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9pPr>
          </a:lstStyle>
          <a:p>
            <a:endParaRPr/>
          </a:p>
        </p:txBody>
      </p:sp>
      <p:sp>
        <p:nvSpPr>
          <p:cNvPr id="17" name="Shape 17"/>
          <p:cNvSpPr txBox="1">
            <a:spLocks noGrp="1"/>
          </p:cNvSpPr>
          <p:nvPr>
            <p:ph type="body" idx="1"/>
          </p:nvPr>
        </p:nvSpPr>
        <p:spPr>
          <a:xfrm>
            <a:off x="3090625" y="575500"/>
            <a:ext cx="5596200" cy="1207800"/>
          </a:xfrm>
          <a:prstGeom prst="rect">
            <a:avLst/>
          </a:prstGeom>
          <a:noFill/>
          <a:ln>
            <a:noFill/>
          </a:ln>
        </p:spPr>
        <p:txBody>
          <a:bodyPr spcFirstLastPara="1" wrap="square" lIns="91425" tIns="91425" rIns="91425" bIns="91425" anchor="t" anchorCtr="0"/>
          <a:lstStyle>
            <a:lvl1pPr marL="457200" marR="0" lvl="0" indent="-330200" algn="l" rtl="0">
              <a:lnSpc>
                <a:spcPct val="115000"/>
              </a:lnSpc>
              <a:spcBef>
                <a:spcPts val="600"/>
              </a:spcBef>
              <a:spcAft>
                <a:spcPts val="0"/>
              </a:spcAft>
              <a:buClr>
                <a:srgbClr val="F67031"/>
              </a:buClr>
              <a:buSzPts val="1600"/>
              <a:buFont typeface="Georgia"/>
              <a:buChar char="▪"/>
              <a:defRPr sz="1600" b="0" i="1" u="none" strike="noStrike" cap="none">
                <a:solidFill>
                  <a:srgbClr val="F67031"/>
                </a:solidFill>
                <a:latin typeface="Georgia"/>
                <a:ea typeface="Georgia"/>
                <a:cs typeface="Georgia"/>
                <a:sym typeface="Georgia"/>
              </a:defRPr>
            </a:lvl1pPr>
            <a:lvl2pPr marL="914400" marR="0" lvl="1" indent="-330200" algn="l" rtl="0">
              <a:lnSpc>
                <a:spcPct val="115000"/>
              </a:lnSpc>
              <a:spcBef>
                <a:spcPts val="0"/>
              </a:spcBef>
              <a:spcAft>
                <a:spcPts val="0"/>
              </a:spcAft>
              <a:buClr>
                <a:srgbClr val="F67031"/>
              </a:buClr>
              <a:buSzPts val="1600"/>
              <a:buFont typeface="Georgia"/>
              <a:buChar char="-"/>
              <a:defRPr sz="1600" b="0" i="1" u="none" strike="noStrike" cap="none">
                <a:solidFill>
                  <a:srgbClr val="F67031"/>
                </a:solidFill>
                <a:latin typeface="Georgia"/>
                <a:ea typeface="Georgia"/>
                <a:cs typeface="Georgia"/>
                <a:sym typeface="Georgia"/>
              </a:defRPr>
            </a:lvl2pPr>
            <a:lvl3pPr marL="1371600" marR="0" lvl="2" indent="-330200" algn="l" rtl="0">
              <a:lnSpc>
                <a:spcPct val="115000"/>
              </a:lnSpc>
              <a:spcBef>
                <a:spcPts val="0"/>
              </a:spcBef>
              <a:spcAft>
                <a:spcPts val="0"/>
              </a:spcAft>
              <a:buClr>
                <a:srgbClr val="F67031"/>
              </a:buClr>
              <a:buSzPts val="1600"/>
              <a:buFont typeface="Georgia"/>
              <a:buChar char="-"/>
              <a:defRPr sz="1600" b="0" i="1" u="none" strike="noStrike" cap="none">
                <a:solidFill>
                  <a:srgbClr val="F67031"/>
                </a:solidFill>
                <a:latin typeface="Georgia"/>
                <a:ea typeface="Georgia"/>
                <a:cs typeface="Georgia"/>
                <a:sym typeface="Georgia"/>
              </a:defRPr>
            </a:lvl3pPr>
            <a:lvl4pPr marL="1828800" marR="0" lvl="3" indent="-330200" algn="l" rtl="0">
              <a:lnSpc>
                <a:spcPct val="115000"/>
              </a:lnSpc>
              <a:spcBef>
                <a:spcPts val="0"/>
              </a:spcBef>
              <a:spcAft>
                <a:spcPts val="0"/>
              </a:spcAft>
              <a:buClr>
                <a:srgbClr val="F67031"/>
              </a:buClr>
              <a:buSzPts val="1600"/>
              <a:buFont typeface="Georgia"/>
              <a:buChar char="-"/>
              <a:defRPr sz="1600" b="0" i="1" u="none" strike="noStrike" cap="none">
                <a:solidFill>
                  <a:srgbClr val="F67031"/>
                </a:solidFill>
                <a:latin typeface="Georgia"/>
                <a:ea typeface="Georgia"/>
                <a:cs typeface="Georgia"/>
                <a:sym typeface="Georgia"/>
              </a:defRPr>
            </a:lvl4pPr>
            <a:lvl5pPr marL="2286000" marR="0" lvl="4" indent="-330200" algn="l" rtl="0">
              <a:lnSpc>
                <a:spcPct val="115000"/>
              </a:lnSpc>
              <a:spcBef>
                <a:spcPts val="0"/>
              </a:spcBef>
              <a:spcAft>
                <a:spcPts val="0"/>
              </a:spcAft>
              <a:buClr>
                <a:srgbClr val="F67031"/>
              </a:buClr>
              <a:buSzPts val="1600"/>
              <a:buFont typeface="Georgia"/>
              <a:buChar char="-"/>
              <a:defRPr sz="1600" b="0" i="1" u="none" strike="noStrike" cap="none">
                <a:solidFill>
                  <a:srgbClr val="F67031"/>
                </a:solidFill>
                <a:latin typeface="Georgia"/>
                <a:ea typeface="Georgia"/>
                <a:cs typeface="Georgia"/>
                <a:sym typeface="Georgia"/>
              </a:defRPr>
            </a:lvl5pPr>
            <a:lvl6pPr marL="2743200" marR="0" lvl="5" indent="-330200" algn="l" rtl="0">
              <a:lnSpc>
                <a:spcPct val="115000"/>
              </a:lnSpc>
              <a:spcBef>
                <a:spcPts val="0"/>
              </a:spcBef>
              <a:spcAft>
                <a:spcPts val="0"/>
              </a:spcAft>
              <a:buClr>
                <a:srgbClr val="F67031"/>
              </a:buClr>
              <a:buSzPts val="1600"/>
              <a:buFont typeface="Georgia"/>
              <a:buChar char="-"/>
              <a:defRPr sz="1600" b="0" i="1" u="none" strike="noStrike" cap="none">
                <a:solidFill>
                  <a:srgbClr val="F67031"/>
                </a:solidFill>
                <a:latin typeface="Georgia"/>
                <a:ea typeface="Georgia"/>
                <a:cs typeface="Georgia"/>
                <a:sym typeface="Georgia"/>
              </a:defRPr>
            </a:lvl6pPr>
            <a:lvl7pPr marL="3200400" marR="0" lvl="6" indent="-330200" algn="l" rtl="0">
              <a:lnSpc>
                <a:spcPct val="115000"/>
              </a:lnSpc>
              <a:spcBef>
                <a:spcPts val="0"/>
              </a:spcBef>
              <a:spcAft>
                <a:spcPts val="0"/>
              </a:spcAft>
              <a:buClr>
                <a:srgbClr val="F67031"/>
              </a:buClr>
              <a:buSzPts val="1600"/>
              <a:buFont typeface="Georgia"/>
              <a:buChar char="-"/>
              <a:defRPr sz="1600" b="0" i="1" u="none" strike="noStrike" cap="none">
                <a:solidFill>
                  <a:srgbClr val="F67031"/>
                </a:solidFill>
                <a:latin typeface="Georgia"/>
                <a:ea typeface="Georgia"/>
                <a:cs typeface="Georgia"/>
                <a:sym typeface="Georgia"/>
              </a:defRPr>
            </a:lvl7pPr>
            <a:lvl8pPr marL="3657600" marR="0" lvl="7" indent="-330200" algn="l" rtl="0">
              <a:lnSpc>
                <a:spcPct val="115000"/>
              </a:lnSpc>
              <a:spcBef>
                <a:spcPts val="0"/>
              </a:spcBef>
              <a:spcAft>
                <a:spcPts val="0"/>
              </a:spcAft>
              <a:buClr>
                <a:srgbClr val="F67031"/>
              </a:buClr>
              <a:buSzPts val="1600"/>
              <a:buFont typeface="Georgia"/>
              <a:buChar char="-"/>
              <a:defRPr sz="1600" b="0" i="1" u="none" strike="noStrike" cap="none">
                <a:solidFill>
                  <a:srgbClr val="F67031"/>
                </a:solidFill>
                <a:latin typeface="Georgia"/>
                <a:ea typeface="Georgia"/>
                <a:cs typeface="Georgia"/>
                <a:sym typeface="Georgia"/>
              </a:defRPr>
            </a:lvl8pPr>
            <a:lvl9pPr marL="4114800" marR="0" lvl="8" indent="-330200" algn="l" rtl="0">
              <a:lnSpc>
                <a:spcPct val="115000"/>
              </a:lnSpc>
              <a:spcBef>
                <a:spcPts val="0"/>
              </a:spcBef>
              <a:spcAft>
                <a:spcPts val="0"/>
              </a:spcAft>
              <a:buClr>
                <a:srgbClr val="F67031"/>
              </a:buClr>
              <a:buSzPts val="1600"/>
              <a:buFont typeface="Georgia"/>
              <a:buChar char="-"/>
              <a:defRPr sz="1600" b="0" i="1" u="none" strike="noStrike" cap="none">
                <a:solidFill>
                  <a:srgbClr val="F67031"/>
                </a:solidFill>
                <a:latin typeface="Georgia"/>
                <a:ea typeface="Georgia"/>
                <a:cs typeface="Georgia"/>
                <a:sym typeface="Georgia"/>
              </a:defRPr>
            </a:lvl9pPr>
          </a:lstStyle>
          <a:p>
            <a:endParaRPr/>
          </a:p>
        </p:txBody>
      </p:sp>
      <p:sp>
        <p:nvSpPr>
          <p:cNvPr id="18" name="Shape 18"/>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rgbClr val="CCCCCC"/>
                </a:solidFill>
                <a:latin typeface="Nunito Sans"/>
                <a:ea typeface="Nunito Sans"/>
                <a:cs typeface="Nunito Sans"/>
                <a:sym typeface="Nunito Sans"/>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rgbClr val="CCCCCC"/>
                </a:solidFill>
                <a:latin typeface="Nunito Sans"/>
                <a:ea typeface="Nunito Sans"/>
                <a:cs typeface="Nunito Sans"/>
                <a:sym typeface="Nunito Sans"/>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rgbClr val="CCCCCC"/>
                </a:solidFill>
                <a:latin typeface="Nunito Sans"/>
                <a:ea typeface="Nunito Sans"/>
                <a:cs typeface="Nunito Sans"/>
                <a:sym typeface="Nunito Sans"/>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rgbClr val="CCCCCC"/>
                </a:solidFill>
                <a:latin typeface="Nunito Sans"/>
                <a:ea typeface="Nunito Sans"/>
                <a:cs typeface="Nunito Sans"/>
                <a:sym typeface="Nunito Sans"/>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rgbClr val="CCCCCC"/>
                </a:solidFill>
                <a:latin typeface="Nunito Sans"/>
                <a:ea typeface="Nunito Sans"/>
                <a:cs typeface="Nunito Sans"/>
                <a:sym typeface="Nunito Sans"/>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rgbClr val="CCCCCC"/>
                </a:solidFill>
                <a:latin typeface="Nunito Sans"/>
                <a:ea typeface="Nunito Sans"/>
                <a:cs typeface="Nunito Sans"/>
                <a:sym typeface="Nunito Sans"/>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rgbClr val="CCCCCC"/>
                </a:solidFill>
                <a:latin typeface="Nunito Sans"/>
                <a:ea typeface="Nunito Sans"/>
                <a:cs typeface="Nunito Sans"/>
                <a:sym typeface="Nunito Sans"/>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rgbClr val="CCCCCC"/>
                </a:solidFill>
                <a:latin typeface="Nunito Sans"/>
                <a:ea typeface="Nunito Sans"/>
                <a:cs typeface="Nunito Sans"/>
                <a:sym typeface="Nunito Sans"/>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rgbClr val="CCCCCC"/>
                </a:solidFill>
                <a:latin typeface="Nunito Sans"/>
                <a:ea typeface="Nunito Sans"/>
                <a:cs typeface="Nunito Sans"/>
                <a:sym typeface="Nunito Sans"/>
              </a:defRPr>
            </a:lvl9pPr>
          </a:lstStyle>
          <a:p>
            <a:pPr marL="0" lvl="0" indent="0">
              <a:spcBef>
                <a:spcPts val="0"/>
              </a:spcBef>
              <a:spcAft>
                <a:spcPts val="0"/>
              </a:spcAft>
              <a:buNone/>
            </a:pPr>
            <a:fld id="{00000000-1234-1234-1234-123412341234}" type="slidenum">
              <a:rPr lang="en"/>
              <a:t>‹Nº›</a:t>
            </a:fld>
            <a:endParaRPr/>
          </a:p>
        </p:txBody>
      </p:sp>
      <p:sp>
        <p:nvSpPr>
          <p:cNvPr id="19" name="Shape 19"/>
          <p:cNvSpPr txBox="1">
            <a:spLocks noGrp="1"/>
          </p:cNvSpPr>
          <p:nvPr>
            <p:ph type="body" idx="2"/>
          </p:nvPr>
        </p:nvSpPr>
        <p:spPr>
          <a:xfrm>
            <a:off x="3090625" y="2004325"/>
            <a:ext cx="2727000" cy="2552100"/>
          </a:xfrm>
          <a:prstGeom prst="rect">
            <a:avLst/>
          </a:prstGeom>
          <a:noFill/>
          <a:ln>
            <a:noFill/>
          </a:ln>
        </p:spPr>
        <p:txBody>
          <a:bodyPr spcFirstLastPara="1" wrap="square" lIns="91425" tIns="91425" rIns="91425" bIns="91425" anchor="t" anchorCtr="0"/>
          <a:lstStyle>
            <a:lvl1pPr marL="457200" marR="0" lvl="0" indent="-298450" algn="l" rtl="0">
              <a:lnSpc>
                <a:spcPct val="115000"/>
              </a:lnSpc>
              <a:spcBef>
                <a:spcPts val="600"/>
              </a:spcBef>
              <a:spcAft>
                <a:spcPts val="0"/>
              </a:spcAft>
              <a:buClr>
                <a:srgbClr val="CCCCCC"/>
              </a:buClr>
              <a:buSzPts val="1100"/>
              <a:buFont typeface="Nunito Sans"/>
              <a:buChar char="▪"/>
              <a:defRPr sz="1100" b="0" i="0" u="none" strike="noStrike" cap="none">
                <a:solidFill>
                  <a:srgbClr val="666666"/>
                </a:solidFill>
                <a:latin typeface="Nunito Sans"/>
                <a:ea typeface="Nunito Sans"/>
                <a:cs typeface="Nunito Sans"/>
                <a:sym typeface="Nunito Sans"/>
              </a:defRPr>
            </a:lvl1pPr>
            <a:lvl2pPr marL="914400" marR="0" lvl="1" indent="-298450" algn="l" rtl="0">
              <a:lnSpc>
                <a:spcPct val="115000"/>
              </a:lnSpc>
              <a:spcBef>
                <a:spcPts val="0"/>
              </a:spcBef>
              <a:spcAft>
                <a:spcPts val="0"/>
              </a:spcAft>
              <a:buClr>
                <a:srgbClr val="CCCCCC"/>
              </a:buClr>
              <a:buSzPts val="1100"/>
              <a:buFont typeface="Nunito Sans"/>
              <a:buChar char="-"/>
              <a:defRPr sz="1100" b="0" i="0" u="none" strike="noStrike" cap="none">
                <a:solidFill>
                  <a:srgbClr val="666666"/>
                </a:solidFill>
                <a:latin typeface="Nunito Sans"/>
                <a:ea typeface="Nunito Sans"/>
                <a:cs typeface="Nunito Sans"/>
                <a:sym typeface="Nunito Sans"/>
              </a:defRPr>
            </a:lvl2pPr>
            <a:lvl3pPr marL="1371600" marR="0" lvl="2" indent="-298450" algn="l" rtl="0">
              <a:lnSpc>
                <a:spcPct val="115000"/>
              </a:lnSpc>
              <a:spcBef>
                <a:spcPts val="0"/>
              </a:spcBef>
              <a:spcAft>
                <a:spcPts val="0"/>
              </a:spcAft>
              <a:buClr>
                <a:srgbClr val="CCCCCC"/>
              </a:buClr>
              <a:buSzPts val="1100"/>
              <a:buFont typeface="Nunito Sans"/>
              <a:buChar char="-"/>
              <a:defRPr sz="1100" b="0" i="0" u="none" strike="noStrike" cap="none">
                <a:solidFill>
                  <a:srgbClr val="666666"/>
                </a:solidFill>
                <a:latin typeface="Nunito Sans"/>
                <a:ea typeface="Nunito Sans"/>
                <a:cs typeface="Nunito Sans"/>
                <a:sym typeface="Nunito Sans"/>
              </a:defRPr>
            </a:lvl3pPr>
            <a:lvl4pPr marL="1828800" marR="0" lvl="3" indent="-298450" algn="l" rtl="0">
              <a:lnSpc>
                <a:spcPct val="115000"/>
              </a:lnSpc>
              <a:spcBef>
                <a:spcPts val="0"/>
              </a:spcBef>
              <a:spcAft>
                <a:spcPts val="0"/>
              </a:spcAft>
              <a:buClr>
                <a:srgbClr val="CCCCCC"/>
              </a:buClr>
              <a:buSzPts val="1100"/>
              <a:buFont typeface="Nunito Sans"/>
              <a:buChar char="-"/>
              <a:defRPr sz="1100" b="0" i="0" u="none" strike="noStrike" cap="none">
                <a:solidFill>
                  <a:srgbClr val="666666"/>
                </a:solidFill>
                <a:latin typeface="Nunito Sans"/>
                <a:ea typeface="Nunito Sans"/>
                <a:cs typeface="Nunito Sans"/>
                <a:sym typeface="Nunito Sans"/>
              </a:defRPr>
            </a:lvl4pPr>
            <a:lvl5pPr marL="2286000" marR="0" lvl="4" indent="-298450" algn="l" rtl="0">
              <a:lnSpc>
                <a:spcPct val="115000"/>
              </a:lnSpc>
              <a:spcBef>
                <a:spcPts val="0"/>
              </a:spcBef>
              <a:spcAft>
                <a:spcPts val="0"/>
              </a:spcAft>
              <a:buClr>
                <a:srgbClr val="CCCCCC"/>
              </a:buClr>
              <a:buSzPts val="1100"/>
              <a:buFont typeface="Nunito Sans"/>
              <a:buChar char="-"/>
              <a:defRPr sz="1100" b="0" i="0" u="none" strike="noStrike" cap="none">
                <a:solidFill>
                  <a:srgbClr val="666666"/>
                </a:solidFill>
                <a:latin typeface="Nunito Sans"/>
                <a:ea typeface="Nunito Sans"/>
                <a:cs typeface="Nunito Sans"/>
                <a:sym typeface="Nunito Sans"/>
              </a:defRPr>
            </a:lvl5pPr>
            <a:lvl6pPr marL="2743200" marR="0" lvl="5" indent="-298450" algn="l" rtl="0">
              <a:lnSpc>
                <a:spcPct val="115000"/>
              </a:lnSpc>
              <a:spcBef>
                <a:spcPts val="0"/>
              </a:spcBef>
              <a:spcAft>
                <a:spcPts val="0"/>
              </a:spcAft>
              <a:buClr>
                <a:srgbClr val="CCCCCC"/>
              </a:buClr>
              <a:buSzPts val="1100"/>
              <a:buFont typeface="Nunito Sans"/>
              <a:buChar char="-"/>
              <a:defRPr sz="1100" b="0" i="0" u="none" strike="noStrike" cap="none">
                <a:solidFill>
                  <a:srgbClr val="666666"/>
                </a:solidFill>
                <a:latin typeface="Nunito Sans"/>
                <a:ea typeface="Nunito Sans"/>
                <a:cs typeface="Nunito Sans"/>
                <a:sym typeface="Nunito Sans"/>
              </a:defRPr>
            </a:lvl6pPr>
            <a:lvl7pPr marL="3200400" marR="0" lvl="6" indent="-298450" algn="l" rtl="0">
              <a:lnSpc>
                <a:spcPct val="115000"/>
              </a:lnSpc>
              <a:spcBef>
                <a:spcPts val="0"/>
              </a:spcBef>
              <a:spcAft>
                <a:spcPts val="0"/>
              </a:spcAft>
              <a:buClr>
                <a:srgbClr val="CCCCCC"/>
              </a:buClr>
              <a:buSzPts val="1100"/>
              <a:buFont typeface="Nunito Sans"/>
              <a:buChar char="-"/>
              <a:defRPr sz="1100" b="0" i="0" u="none" strike="noStrike" cap="none">
                <a:solidFill>
                  <a:srgbClr val="666666"/>
                </a:solidFill>
                <a:latin typeface="Nunito Sans"/>
                <a:ea typeface="Nunito Sans"/>
                <a:cs typeface="Nunito Sans"/>
                <a:sym typeface="Nunito Sans"/>
              </a:defRPr>
            </a:lvl7pPr>
            <a:lvl8pPr marL="3657600" marR="0" lvl="7" indent="-298450" algn="l" rtl="0">
              <a:lnSpc>
                <a:spcPct val="115000"/>
              </a:lnSpc>
              <a:spcBef>
                <a:spcPts val="0"/>
              </a:spcBef>
              <a:spcAft>
                <a:spcPts val="0"/>
              </a:spcAft>
              <a:buClr>
                <a:srgbClr val="CCCCCC"/>
              </a:buClr>
              <a:buSzPts val="1100"/>
              <a:buFont typeface="Nunito Sans"/>
              <a:buChar char="-"/>
              <a:defRPr sz="1100" b="0" i="0" u="none" strike="noStrike" cap="none">
                <a:solidFill>
                  <a:srgbClr val="666666"/>
                </a:solidFill>
                <a:latin typeface="Nunito Sans"/>
                <a:ea typeface="Nunito Sans"/>
                <a:cs typeface="Nunito Sans"/>
                <a:sym typeface="Nunito Sans"/>
              </a:defRPr>
            </a:lvl8pPr>
            <a:lvl9pPr marL="4114800" marR="0" lvl="8" indent="-298450" algn="l" rtl="0">
              <a:lnSpc>
                <a:spcPct val="115000"/>
              </a:lnSpc>
              <a:spcBef>
                <a:spcPts val="0"/>
              </a:spcBef>
              <a:spcAft>
                <a:spcPts val="0"/>
              </a:spcAft>
              <a:buClr>
                <a:srgbClr val="CCCCCC"/>
              </a:buClr>
              <a:buSzPts val="1100"/>
              <a:buFont typeface="Nunito Sans"/>
              <a:buChar char="-"/>
              <a:defRPr sz="1100" b="0" i="0" u="none" strike="noStrike" cap="none">
                <a:solidFill>
                  <a:srgbClr val="666666"/>
                </a:solidFill>
                <a:latin typeface="Nunito Sans"/>
                <a:ea typeface="Nunito Sans"/>
                <a:cs typeface="Nunito Sans"/>
                <a:sym typeface="Nunito Sans"/>
              </a:defRPr>
            </a:lvl9pPr>
          </a:lstStyle>
          <a:p>
            <a:endParaRPr/>
          </a:p>
        </p:txBody>
      </p:sp>
      <p:sp>
        <p:nvSpPr>
          <p:cNvPr id="20" name="Shape 20"/>
          <p:cNvSpPr txBox="1">
            <a:spLocks noGrp="1"/>
          </p:cNvSpPr>
          <p:nvPr>
            <p:ph type="body" idx="3"/>
          </p:nvPr>
        </p:nvSpPr>
        <p:spPr>
          <a:xfrm>
            <a:off x="5959744" y="2004325"/>
            <a:ext cx="2727000" cy="2552100"/>
          </a:xfrm>
          <a:prstGeom prst="rect">
            <a:avLst/>
          </a:prstGeom>
          <a:noFill/>
          <a:ln>
            <a:noFill/>
          </a:ln>
        </p:spPr>
        <p:txBody>
          <a:bodyPr spcFirstLastPara="1" wrap="square" lIns="91425" tIns="91425" rIns="91425" bIns="91425" anchor="t" anchorCtr="0"/>
          <a:lstStyle>
            <a:lvl1pPr marL="457200" marR="0" lvl="0" indent="-298450" algn="l" rtl="0">
              <a:lnSpc>
                <a:spcPct val="115000"/>
              </a:lnSpc>
              <a:spcBef>
                <a:spcPts val="600"/>
              </a:spcBef>
              <a:spcAft>
                <a:spcPts val="0"/>
              </a:spcAft>
              <a:buClr>
                <a:srgbClr val="CCCCCC"/>
              </a:buClr>
              <a:buSzPts val="1100"/>
              <a:buFont typeface="Nunito Sans"/>
              <a:buChar char="▪"/>
              <a:defRPr sz="1100" b="0" i="0" u="none" strike="noStrike" cap="none">
                <a:solidFill>
                  <a:srgbClr val="666666"/>
                </a:solidFill>
                <a:latin typeface="Nunito Sans"/>
                <a:ea typeface="Nunito Sans"/>
                <a:cs typeface="Nunito Sans"/>
                <a:sym typeface="Nunito Sans"/>
              </a:defRPr>
            </a:lvl1pPr>
            <a:lvl2pPr marL="914400" marR="0" lvl="1" indent="-298450" algn="l" rtl="0">
              <a:lnSpc>
                <a:spcPct val="115000"/>
              </a:lnSpc>
              <a:spcBef>
                <a:spcPts val="0"/>
              </a:spcBef>
              <a:spcAft>
                <a:spcPts val="0"/>
              </a:spcAft>
              <a:buClr>
                <a:srgbClr val="CCCCCC"/>
              </a:buClr>
              <a:buSzPts val="1100"/>
              <a:buFont typeface="Nunito Sans"/>
              <a:buChar char="-"/>
              <a:defRPr sz="1100" b="0" i="0" u="none" strike="noStrike" cap="none">
                <a:solidFill>
                  <a:srgbClr val="666666"/>
                </a:solidFill>
                <a:latin typeface="Nunito Sans"/>
                <a:ea typeface="Nunito Sans"/>
                <a:cs typeface="Nunito Sans"/>
                <a:sym typeface="Nunito Sans"/>
              </a:defRPr>
            </a:lvl2pPr>
            <a:lvl3pPr marL="1371600" marR="0" lvl="2" indent="-298450" algn="l" rtl="0">
              <a:lnSpc>
                <a:spcPct val="115000"/>
              </a:lnSpc>
              <a:spcBef>
                <a:spcPts val="0"/>
              </a:spcBef>
              <a:spcAft>
                <a:spcPts val="0"/>
              </a:spcAft>
              <a:buClr>
                <a:srgbClr val="CCCCCC"/>
              </a:buClr>
              <a:buSzPts val="1100"/>
              <a:buFont typeface="Nunito Sans"/>
              <a:buChar char="-"/>
              <a:defRPr sz="1100" b="0" i="0" u="none" strike="noStrike" cap="none">
                <a:solidFill>
                  <a:srgbClr val="666666"/>
                </a:solidFill>
                <a:latin typeface="Nunito Sans"/>
                <a:ea typeface="Nunito Sans"/>
                <a:cs typeface="Nunito Sans"/>
                <a:sym typeface="Nunito Sans"/>
              </a:defRPr>
            </a:lvl3pPr>
            <a:lvl4pPr marL="1828800" marR="0" lvl="3" indent="-298450" algn="l" rtl="0">
              <a:lnSpc>
                <a:spcPct val="115000"/>
              </a:lnSpc>
              <a:spcBef>
                <a:spcPts val="0"/>
              </a:spcBef>
              <a:spcAft>
                <a:spcPts val="0"/>
              </a:spcAft>
              <a:buClr>
                <a:srgbClr val="CCCCCC"/>
              </a:buClr>
              <a:buSzPts val="1100"/>
              <a:buFont typeface="Nunito Sans"/>
              <a:buChar char="-"/>
              <a:defRPr sz="1100" b="0" i="0" u="none" strike="noStrike" cap="none">
                <a:solidFill>
                  <a:srgbClr val="666666"/>
                </a:solidFill>
                <a:latin typeface="Nunito Sans"/>
                <a:ea typeface="Nunito Sans"/>
                <a:cs typeface="Nunito Sans"/>
                <a:sym typeface="Nunito Sans"/>
              </a:defRPr>
            </a:lvl4pPr>
            <a:lvl5pPr marL="2286000" marR="0" lvl="4" indent="-298450" algn="l" rtl="0">
              <a:lnSpc>
                <a:spcPct val="115000"/>
              </a:lnSpc>
              <a:spcBef>
                <a:spcPts val="0"/>
              </a:spcBef>
              <a:spcAft>
                <a:spcPts val="0"/>
              </a:spcAft>
              <a:buClr>
                <a:srgbClr val="CCCCCC"/>
              </a:buClr>
              <a:buSzPts val="1100"/>
              <a:buFont typeface="Nunito Sans"/>
              <a:buChar char="-"/>
              <a:defRPr sz="1100" b="0" i="0" u="none" strike="noStrike" cap="none">
                <a:solidFill>
                  <a:srgbClr val="666666"/>
                </a:solidFill>
                <a:latin typeface="Nunito Sans"/>
                <a:ea typeface="Nunito Sans"/>
                <a:cs typeface="Nunito Sans"/>
                <a:sym typeface="Nunito Sans"/>
              </a:defRPr>
            </a:lvl5pPr>
            <a:lvl6pPr marL="2743200" marR="0" lvl="5" indent="-298450" algn="l" rtl="0">
              <a:lnSpc>
                <a:spcPct val="115000"/>
              </a:lnSpc>
              <a:spcBef>
                <a:spcPts val="0"/>
              </a:spcBef>
              <a:spcAft>
                <a:spcPts val="0"/>
              </a:spcAft>
              <a:buClr>
                <a:srgbClr val="CCCCCC"/>
              </a:buClr>
              <a:buSzPts val="1100"/>
              <a:buFont typeface="Nunito Sans"/>
              <a:buChar char="-"/>
              <a:defRPr sz="1100" b="0" i="0" u="none" strike="noStrike" cap="none">
                <a:solidFill>
                  <a:srgbClr val="666666"/>
                </a:solidFill>
                <a:latin typeface="Nunito Sans"/>
                <a:ea typeface="Nunito Sans"/>
                <a:cs typeface="Nunito Sans"/>
                <a:sym typeface="Nunito Sans"/>
              </a:defRPr>
            </a:lvl6pPr>
            <a:lvl7pPr marL="3200400" marR="0" lvl="6" indent="-298450" algn="l" rtl="0">
              <a:lnSpc>
                <a:spcPct val="115000"/>
              </a:lnSpc>
              <a:spcBef>
                <a:spcPts val="0"/>
              </a:spcBef>
              <a:spcAft>
                <a:spcPts val="0"/>
              </a:spcAft>
              <a:buClr>
                <a:srgbClr val="CCCCCC"/>
              </a:buClr>
              <a:buSzPts val="1100"/>
              <a:buFont typeface="Nunito Sans"/>
              <a:buChar char="-"/>
              <a:defRPr sz="1100" b="0" i="0" u="none" strike="noStrike" cap="none">
                <a:solidFill>
                  <a:srgbClr val="666666"/>
                </a:solidFill>
                <a:latin typeface="Nunito Sans"/>
                <a:ea typeface="Nunito Sans"/>
                <a:cs typeface="Nunito Sans"/>
                <a:sym typeface="Nunito Sans"/>
              </a:defRPr>
            </a:lvl7pPr>
            <a:lvl8pPr marL="3657600" marR="0" lvl="7" indent="-298450" algn="l" rtl="0">
              <a:lnSpc>
                <a:spcPct val="115000"/>
              </a:lnSpc>
              <a:spcBef>
                <a:spcPts val="0"/>
              </a:spcBef>
              <a:spcAft>
                <a:spcPts val="0"/>
              </a:spcAft>
              <a:buClr>
                <a:srgbClr val="CCCCCC"/>
              </a:buClr>
              <a:buSzPts val="1100"/>
              <a:buFont typeface="Nunito Sans"/>
              <a:buChar char="-"/>
              <a:defRPr sz="1100" b="0" i="0" u="none" strike="noStrike" cap="none">
                <a:solidFill>
                  <a:srgbClr val="666666"/>
                </a:solidFill>
                <a:latin typeface="Nunito Sans"/>
                <a:ea typeface="Nunito Sans"/>
                <a:cs typeface="Nunito Sans"/>
                <a:sym typeface="Nunito Sans"/>
              </a:defRPr>
            </a:lvl8pPr>
            <a:lvl9pPr marL="4114800" marR="0" lvl="8" indent="-298450" algn="l" rtl="0">
              <a:lnSpc>
                <a:spcPct val="115000"/>
              </a:lnSpc>
              <a:spcBef>
                <a:spcPts val="0"/>
              </a:spcBef>
              <a:spcAft>
                <a:spcPts val="0"/>
              </a:spcAft>
              <a:buClr>
                <a:srgbClr val="CCCCCC"/>
              </a:buClr>
              <a:buSzPts val="1100"/>
              <a:buFont typeface="Nunito Sans"/>
              <a:buChar char="-"/>
              <a:defRPr sz="1100" b="0" i="0" u="none" strike="noStrike" cap="none">
                <a:solidFill>
                  <a:srgbClr val="666666"/>
                </a:solidFill>
                <a:latin typeface="Nunito Sans"/>
                <a:ea typeface="Nunito Sans"/>
                <a:cs typeface="Nunito Sans"/>
                <a:sym typeface="Nunito Sans"/>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21"/>
        <p:cNvGrpSpPr/>
        <p:nvPr/>
      </p:nvGrpSpPr>
      <p:grpSpPr>
        <a:xfrm>
          <a:off x="0" y="0"/>
          <a:ext cx="0" cy="0"/>
          <a:chOff x="0" y="0"/>
          <a:chExt cx="0" cy="0"/>
        </a:xfrm>
      </p:grpSpPr>
      <p:sp>
        <p:nvSpPr>
          <p:cNvPr id="22" name="Shape 22"/>
          <p:cNvSpPr/>
          <p:nvPr/>
        </p:nvSpPr>
        <p:spPr>
          <a:xfrm rot="5400000" flipH="1">
            <a:off x="4518950" y="-3360875"/>
            <a:ext cx="113100" cy="9151200"/>
          </a:xfrm>
          <a:prstGeom prst="rect">
            <a:avLst/>
          </a:prstGeom>
          <a:gradFill>
            <a:gsLst>
              <a:gs pos="0">
                <a:srgbClr val="000014">
                  <a:alpha val="20000"/>
                </a:srgbClr>
              </a:gs>
              <a:gs pos="100000">
                <a:srgbClr val="000014">
                  <a:alpha val="0"/>
                </a:srgbClr>
              </a:gs>
            </a:gsLst>
            <a:lin ang="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23" name="Shape 23"/>
          <p:cNvSpPr/>
          <p:nvPr/>
        </p:nvSpPr>
        <p:spPr>
          <a:xfrm>
            <a:off x="-7125" y="1271275"/>
            <a:ext cx="9151200" cy="38721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 name="Shape 24"/>
          <p:cNvSpPr txBox="1">
            <a:spLocks noGrp="1"/>
          </p:cNvSpPr>
          <p:nvPr>
            <p:ph type="body" idx="1"/>
          </p:nvPr>
        </p:nvSpPr>
        <p:spPr>
          <a:xfrm>
            <a:off x="1847275" y="1704600"/>
            <a:ext cx="5449500" cy="2714700"/>
          </a:xfrm>
          <a:prstGeom prst="rect">
            <a:avLst/>
          </a:prstGeom>
          <a:noFill/>
          <a:ln>
            <a:noFill/>
          </a:ln>
        </p:spPr>
        <p:txBody>
          <a:bodyPr spcFirstLastPara="1" wrap="square" lIns="91425" tIns="91425" rIns="91425" bIns="91425" anchor="t" anchorCtr="0"/>
          <a:lstStyle>
            <a:lvl1pPr marL="457200" marR="0" lvl="0" indent="-381000" algn="ctr" rtl="0">
              <a:lnSpc>
                <a:spcPct val="115000"/>
              </a:lnSpc>
              <a:spcBef>
                <a:spcPts val="600"/>
              </a:spcBef>
              <a:spcAft>
                <a:spcPts val="0"/>
              </a:spcAft>
              <a:buClr>
                <a:srgbClr val="CCCCCC"/>
              </a:buClr>
              <a:buSzPts val="2400"/>
              <a:buFont typeface="Georgia"/>
              <a:buChar char="▪"/>
              <a:defRPr sz="2400" b="0" i="1" u="none" strike="noStrike" cap="none">
                <a:solidFill>
                  <a:srgbClr val="666666"/>
                </a:solidFill>
                <a:latin typeface="Georgia"/>
                <a:ea typeface="Georgia"/>
                <a:cs typeface="Georgia"/>
                <a:sym typeface="Georgia"/>
              </a:defRPr>
            </a:lvl1pPr>
            <a:lvl2pPr marL="914400" marR="0" lvl="1" indent="-381000" algn="ctr" rtl="0">
              <a:lnSpc>
                <a:spcPct val="115000"/>
              </a:lnSpc>
              <a:spcBef>
                <a:spcPts val="0"/>
              </a:spcBef>
              <a:spcAft>
                <a:spcPts val="0"/>
              </a:spcAft>
              <a:buClr>
                <a:srgbClr val="CCCCCC"/>
              </a:buClr>
              <a:buSzPts val="2400"/>
              <a:buFont typeface="Georgia"/>
              <a:buChar char="-"/>
              <a:defRPr sz="2400" b="0" i="1" u="none" strike="noStrike" cap="none">
                <a:solidFill>
                  <a:srgbClr val="666666"/>
                </a:solidFill>
                <a:latin typeface="Georgia"/>
                <a:ea typeface="Georgia"/>
                <a:cs typeface="Georgia"/>
                <a:sym typeface="Georgia"/>
              </a:defRPr>
            </a:lvl2pPr>
            <a:lvl3pPr marL="1371600" marR="0" lvl="2" indent="-381000" algn="ctr" rtl="0">
              <a:lnSpc>
                <a:spcPct val="115000"/>
              </a:lnSpc>
              <a:spcBef>
                <a:spcPts val="0"/>
              </a:spcBef>
              <a:spcAft>
                <a:spcPts val="0"/>
              </a:spcAft>
              <a:buClr>
                <a:srgbClr val="CCCCCC"/>
              </a:buClr>
              <a:buSzPts val="2400"/>
              <a:buFont typeface="Georgia"/>
              <a:buChar char="-"/>
              <a:defRPr sz="2400" b="0" i="1" u="none" strike="noStrike" cap="none">
                <a:solidFill>
                  <a:srgbClr val="666666"/>
                </a:solidFill>
                <a:latin typeface="Georgia"/>
                <a:ea typeface="Georgia"/>
                <a:cs typeface="Georgia"/>
                <a:sym typeface="Georgia"/>
              </a:defRPr>
            </a:lvl3pPr>
            <a:lvl4pPr marL="1828800" marR="0" lvl="3" indent="-381000" algn="ctr" rtl="0">
              <a:lnSpc>
                <a:spcPct val="115000"/>
              </a:lnSpc>
              <a:spcBef>
                <a:spcPts val="0"/>
              </a:spcBef>
              <a:spcAft>
                <a:spcPts val="0"/>
              </a:spcAft>
              <a:buClr>
                <a:srgbClr val="CCCCCC"/>
              </a:buClr>
              <a:buSzPts val="2400"/>
              <a:buFont typeface="Georgia"/>
              <a:buChar char="-"/>
              <a:defRPr sz="2400" b="0" i="1" u="none" strike="noStrike" cap="none">
                <a:solidFill>
                  <a:srgbClr val="666666"/>
                </a:solidFill>
                <a:latin typeface="Georgia"/>
                <a:ea typeface="Georgia"/>
                <a:cs typeface="Georgia"/>
                <a:sym typeface="Georgia"/>
              </a:defRPr>
            </a:lvl4pPr>
            <a:lvl5pPr marL="2286000" marR="0" lvl="4" indent="-381000" algn="ctr" rtl="0">
              <a:lnSpc>
                <a:spcPct val="115000"/>
              </a:lnSpc>
              <a:spcBef>
                <a:spcPts val="0"/>
              </a:spcBef>
              <a:spcAft>
                <a:spcPts val="0"/>
              </a:spcAft>
              <a:buClr>
                <a:srgbClr val="CCCCCC"/>
              </a:buClr>
              <a:buSzPts val="2400"/>
              <a:buFont typeface="Georgia"/>
              <a:buChar char="-"/>
              <a:defRPr sz="2400" b="0" i="1" u="none" strike="noStrike" cap="none">
                <a:solidFill>
                  <a:srgbClr val="666666"/>
                </a:solidFill>
                <a:latin typeface="Georgia"/>
                <a:ea typeface="Georgia"/>
                <a:cs typeface="Georgia"/>
                <a:sym typeface="Georgia"/>
              </a:defRPr>
            </a:lvl5pPr>
            <a:lvl6pPr marL="2743200" marR="0" lvl="5" indent="-381000" algn="ctr" rtl="0">
              <a:lnSpc>
                <a:spcPct val="115000"/>
              </a:lnSpc>
              <a:spcBef>
                <a:spcPts val="0"/>
              </a:spcBef>
              <a:spcAft>
                <a:spcPts val="0"/>
              </a:spcAft>
              <a:buClr>
                <a:srgbClr val="CCCCCC"/>
              </a:buClr>
              <a:buSzPts val="2400"/>
              <a:buFont typeface="Georgia"/>
              <a:buChar char="-"/>
              <a:defRPr sz="2400" b="0" i="1" u="none" strike="noStrike" cap="none">
                <a:solidFill>
                  <a:srgbClr val="666666"/>
                </a:solidFill>
                <a:latin typeface="Georgia"/>
                <a:ea typeface="Georgia"/>
                <a:cs typeface="Georgia"/>
                <a:sym typeface="Georgia"/>
              </a:defRPr>
            </a:lvl6pPr>
            <a:lvl7pPr marL="3200400" marR="0" lvl="6" indent="-381000" algn="ctr" rtl="0">
              <a:lnSpc>
                <a:spcPct val="115000"/>
              </a:lnSpc>
              <a:spcBef>
                <a:spcPts val="0"/>
              </a:spcBef>
              <a:spcAft>
                <a:spcPts val="0"/>
              </a:spcAft>
              <a:buClr>
                <a:srgbClr val="CCCCCC"/>
              </a:buClr>
              <a:buSzPts val="2400"/>
              <a:buFont typeface="Georgia"/>
              <a:buChar char="-"/>
              <a:defRPr sz="2400" b="0" i="1" u="none" strike="noStrike" cap="none">
                <a:solidFill>
                  <a:srgbClr val="666666"/>
                </a:solidFill>
                <a:latin typeface="Georgia"/>
                <a:ea typeface="Georgia"/>
                <a:cs typeface="Georgia"/>
                <a:sym typeface="Georgia"/>
              </a:defRPr>
            </a:lvl7pPr>
            <a:lvl8pPr marL="3657600" marR="0" lvl="7" indent="-381000" algn="ctr" rtl="0">
              <a:lnSpc>
                <a:spcPct val="115000"/>
              </a:lnSpc>
              <a:spcBef>
                <a:spcPts val="0"/>
              </a:spcBef>
              <a:spcAft>
                <a:spcPts val="0"/>
              </a:spcAft>
              <a:buClr>
                <a:srgbClr val="CCCCCC"/>
              </a:buClr>
              <a:buSzPts val="2400"/>
              <a:buFont typeface="Georgia"/>
              <a:buChar char="-"/>
              <a:defRPr sz="2400" b="0" i="1" u="none" strike="noStrike" cap="none">
                <a:solidFill>
                  <a:srgbClr val="666666"/>
                </a:solidFill>
                <a:latin typeface="Georgia"/>
                <a:ea typeface="Georgia"/>
                <a:cs typeface="Georgia"/>
                <a:sym typeface="Georgia"/>
              </a:defRPr>
            </a:lvl8pPr>
            <a:lvl9pPr marL="4114800" marR="0" lvl="8" indent="-381000" algn="ctr" rtl="0">
              <a:lnSpc>
                <a:spcPct val="115000"/>
              </a:lnSpc>
              <a:spcBef>
                <a:spcPts val="0"/>
              </a:spcBef>
              <a:spcAft>
                <a:spcPts val="0"/>
              </a:spcAft>
              <a:buClr>
                <a:srgbClr val="CCCCCC"/>
              </a:buClr>
              <a:buSzPts val="2400"/>
              <a:buFont typeface="Georgia"/>
              <a:buChar char="-"/>
              <a:defRPr sz="2400" b="0" i="1" u="none" strike="noStrike" cap="none">
                <a:solidFill>
                  <a:srgbClr val="666666"/>
                </a:solidFill>
                <a:latin typeface="Georgia"/>
                <a:ea typeface="Georgia"/>
                <a:cs typeface="Georgia"/>
                <a:sym typeface="Georgia"/>
              </a:defRPr>
            </a:lvl9pPr>
          </a:lstStyle>
          <a:p>
            <a:endParaRPr/>
          </a:p>
        </p:txBody>
      </p:sp>
      <p:sp>
        <p:nvSpPr>
          <p:cNvPr id="25" name="Shape 25"/>
          <p:cNvSpPr txBox="1"/>
          <p:nvPr/>
        </p:nvSpPr>
        <p:spPr>
          <a:xfrm>
            <a:off x="3593400" y="227724"/>
            <a:ext cx="1957200" cy="6537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7200"/>
              <a:buFont typeface="Arial"/>
              <a:buNone/>
            </a:pPr>
            <a:r>
              <a:rPr lang="en" sz="7200" b="0" i="0" u="none" strike="noStrike" cap="none">
                <a:solidFill>
                  <a:srgbClr val="FFFFFF"/>
                </a:solidFill>
                <a:latin typeface="Nunito Sans"/>
                <a:ea typeface="Nunito Sans"/>
                <a:cs typeface="Nunito Sans"/>
                <a:sym typeface="Nunito Sans"/>
              </a:rPr>
              <a:t>“</a:t>
            </a:r>
            <a:endParaRPr sz="7200" b="0" i="0" u="none" strike="noStrike" cap="none">
              <a:solidFill>
                <a:srgbClr val="FFFFFF"/>
              </a:solidFill>
              <a:latin typeface="Nunito Sans"/>
              <a:ea typeface="Nunito Sans"/>
              <a:cs typeface="Nunito Sans"/>
              <a:sym typeface="Nunito Sans"/>
            </a:endParaRPr>
          </a:p>
        </p:txBody>
      </p:sp>
      <p:sp>
        <p:nvSpPr>
          <p:cNvPr id="26" name="Shape 26"/>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rgbClr val="CCCCCC"/>
                </a:solidFill>
                <a:latin typeface="Nunito Sans"/>
                <a:ea typeface="Nunito Sans"/>
                <a:cs typeface="Nunito Sans"/>
                <a:sym typeface="Nunito Sans"/>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rgbClr val="CCCCCC"/>
                </a:solidFill>
                <a:latin typeface="Nunito Sans"/>
                <a:ea typeface="Nunito Sans"/>
                <a:cs typeface="Nunito Sans"/>
                <a:sym typeface="Nunito Sans"/>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rgbClr val="CCCCCC"/>
                </a:solidFill>
                <a:latin typeface="Nunito Sans"/>
                <a:ea typeface="Nunito Sans"/>
                <a:cs typeface="Nunito Sans"/>
                <a:sym typeface="Nunito Sans"/>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rgbClr val="CCCCCC"/>
                </a:solidFill>
                <a:latin typeface="Nunito Sans"/>
                <a:ea typeface="Nunito Sans"/>
                <a:cs typeface="Nunito Sans"/>
                <a:sym typeface="Nunito Sans"/>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rgbClr val="CCCCCC"/>
                </a:solidFill>
                <a:latin typeface="Nunito Sans"/>
                <a:ea typeface="Nunito Sans"/>
                <a:cs typeface="Nunito Sans"/>
                <a:sym typeface="Nunito Sans"/>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rgbClr val="CCCCCC"/>
                </a:solidFill>
                <a:latin typeface="Nunito Sans"/>
                <a:ea typeface="Nunito Sans"/>
                <a:cs typeface="Nunito Sans"/>
                <a:sym typeface="Nunito Sans"/>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rgbClr val="CCCCCC"/>
                </a:solidFill>
                <a:latin typeface="Nunito Sans"/>
                <a:ea typeface="Nunito Sans"/>
                <a:cs typeface="Nunito Sans"/>
                <a:sym typeface="Nunito Sans"/>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rgbClr val="CCCCCC"/>
                </a:solidFill>
                <a:latin typeface="Nunito Sans"/>
                <a:ea typeface="Nunito Sans"/>
                <a:cs typeface="Nunito Sans"/>
                <a:sym typeface="Nunito Sans"/>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rgbClr val="CCCCCC"/>
                </a:solidFill>
                <a:latin typeface="Nunito Sans"/>
                <a:ea typeface="Nunito Sans"/>
                <a:cs typeface="Nunito Sans"/>
                <a:sym typeface="Nunito Sans"/>
              </a:defRPr>
            </a:lvl9pPr>
          </a:lstStyle>
          <a:p>
            <a:pPr marL="0" lvl="0" indent="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able of contents">
  <p:cSld name="TITLE_1_2">
    <p:spTree>
      <p:nvGrpSpPr>
        <p:cNvPr id="1" name="Shape 34"/>
        <p:cNvGrpSpPr/>
        <p:nvPr/>
      </p:nvGrpSpPr>
      <p:grpSpPr>
        <a:xfrm>
          <a:off x="0" y="0"/>
          <a:ext cx="0" cy="0"/>
          <a:chOff x="0" y="0"/>
          <a:chExt cx="0" cy="0"/>
        </a:xfrm>
      </p:grpSpPr>
      <p:sp>
        <p:nvSpPr>
          <p:cNvPr id="35" name="Shape 35"/>
          <p:cNvSpPr/>
          <p:nvPr/>
        </p:nvSpPr>
        <p:spPr>
          <a:xfrm flipH="1">
            <a:off x="4568412" y="0"/>
            <a:ext cx="45756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 name="Shape 36"/>
          <p:cNvSpPr txBox="1">
            <a:spLocks noGrp="1"/>
          </p:cNvSpPr>
          <p:nvPr>
            <p:ph type="subTitle" idx="1"/>
          </p:nvPr>
        </p:nvSpPr>
        <p:spPr>
          <a:xfrm>
            <a:off x="646550" y="1989500"/>
            <a:ext cx="3246900" cy="2126400"/>
          </a:xfrm>
          <a:prstGeom prst="rect">
            <a:avLst/>
          </a:prstGeom>
          <a:noFill/>
          <a:ln>
            <a:noFill/>
          </a:ln>
        </p:spPr>
        <p:txBody>
          <a:bodyPr spcFirstLastPara="1" wrap="square" lIns="91425" tIns="91425" rIns="91425" bIns="91425" anchor="t" anchorCtr="0"/>
          <a:lstStyle>
            <a:lvl1pPr marR="0" lvl="0" algn="l" rtl="0">
              <a:lnSpc>
                <a:spcPct val="115000"/>
              </a:lnSpc>
              <a:spcBef>
                <a:spcPts val="0"/>
              </a:spcBef>
              <a:spcAft>
                <a:spcPts val="0"/>
              </a:spcAft>
              <a:buClr>
                <a:srgbClr val="FFFFFF"/>
              </a:buClr>
              <a:buSzPts val="1400"/>
              <a:buFont typeface="Georgia"/>
              <a:buNone/>
              <a:defRPr sz="1400" b="0" i="1" u="none" strike="noStrike" cap="none">
                <a:solidFill>
                  <a:srgbClr val="FFFFFF"/>
                </a:solidFill>
                <a:latin typeface="Georgia"/>
                <a:ea typeface="Georgia"/>
                <a:cs typeface="Georgia"/>
                <a:sym typeface="Georgia"/>
              </a:defRPr>
            </a:lvl1pPr>
            <a:lvl2pPr marR="0" lvl="1" algn="l" rtl="0">
              <a:lnSpc>
                <a:spcPct val="115000"/>
              </a:lnSpc>
              <a:spcBef>
                <a:spcPts val="0"/>
              </a:spcBef>
              <a:spcAft>
                <a:spcPts val="0"/>
              </a:spcAft>
              <a:buClr>
                <a:srgbClr val="FFFFFF"/>
              </a:buClr>
              <a:buSzPts val="3000"/>
              <a:buFont typeface="Georgia"/>
              <a:buNone/>
              <a:defRPr sz="3000" b="0" i="1" u="none" strike="noStrike" cap="none">
                <a:solidFill>
                  <a:srgbClr val="FFFFFF"/>
                </a:solidFill>
                <a:latin typeface="Georgia"/>
                <a:ea typeface="Georgia"/>
                <a:cs typeface="Georgia"/>
                <a:sym typeface="Georgia"/>
              </a:defRPr>
            </a:lvl2pPr>
            <a:lvl3pPr marR="0" lvl="2" algn="l" rtl="0">
              <a:lnSpc>
                <a:spcPct val="115000"/>
              </a:lnSpc>
              <a:spcBef>
                <a:spcPts val="0"/>
              </a:spcBef>
              <a:spcAft>
                <a:spcPts val="0"/>
              </a:spcAft>
              <a:buClr>
                <a:srgbClr val="FFFFFF"/>
              </a:buClr>
              <a:buSzPts val="3000"/>
              <a:buFont typeface="Georgia"/>
              <a:buNone/>
              <a:defRPr sz="3000" b="0" i="1" u="none" strike="noStrike" cap="none">
                <a:solidFill>
                  <a:srgbClr val="FFFFFF"/>
                </a:solidFill>
                <a:latin typeface="Georgia"/>
                <a:ea typeface="Georgia"/>
                <a:cs typeface="Georgia"/>
                <a:sym typeface="Georgia"/>
              </a:defRPr>
            </a:lvl3pPr>
            <a:lvl4pPr marR="0" lvl="3" algn="l" rtl="0">
              <a:lnSpc>
                <a:spcPct val="115000"/>
              </a:lnSpc>
              <a:spcBef>
                <a:spcPts val="0"/>
              </a:spcBef>
              <a:spcAft>
                <a:spcPts val="0"/>
              </a:spcAft>
              <a:buClr>
                <a:srgbClr val="FFFFFF"/>
              </a:buClr>
              <a:buSzPts val="3000"/>
              <a:buFont typeface="Georgia"/>
              <a:buNone/>
              <a:defRPr sz="3000" b="0" i="1" u="none" strike="noStrike" cap="none">
                <a:solidFill>
                  <a:srgbClr val="FFFFFF"/>
                </a:solidFill>
                <a:latin typeface="Georgia"/>
                <a:ea typeface="Georgia"/>
                <a:cs typeface="Georgia"/>
                <a:sym typeface="Georgia"/>
              </a:defRPr>
            </a:lvl4pPr>
            <a:lvl5pPr marR="0" lvl="4" algn="l" rtl="0">
              <a:lnSpc>
                <a:spcPct val="115000"/>
              </a:lnSpc>
              <a:spcBef>
                <a:spcPts val="0"/>
              </a:spcBef>
              <a:spcAft>
                <a:spcPts val="0"/>
              </a:spcAft>
              <a:buClr>
                <a:srgbClr val="FFFFFF"/>
              </a:buClr>
              <a:buSzPts val="3000"/>
              <a:buFont typeface="Georgia"/>
              <a:buNone/>
              <a:defRPr sz="3000" b="0" i="1" u="none" strike="noStrike" cap="none">
                <a:solidFill>
                  <a:srgbClr val="FFFFFF"/>
                </a:solidFill>
                <a:latin typeface="Georgia"/>
                <a:ea typeface="Georgia"/>
                <a:cs typeface="Georgia"/>
                <a:sym typeface="Georgia"/>
              </a:defRPr>
            </a:lvl5pPr>
            <a:lvl6pPr marR="0" lvl="5" algn="l" rtl="0">
              <a:lnSpc>
                <a:spcPct val="115000"/>
              </a:lnSpc>
              <a:spcBef>
                <a:spcPts val="0"/>
              </a:spcBef>
              <a:spcAft>
                <a:spcPts val="0"/>
              </a:spcAft>
              <a:buClr>
                <a:srgbClr val="FFFFFF"/>
              </a:buClr>
              <a:buSzPts val="3000"/>
              <a:buFont typeface="Georgia"/>
              <a:buNone/>
              <a:defRPr sz="3000" b="0" i="1" u="none" strike="noStrike" cap="none">
                <a:solidFill>
                  <a:srgbClr val="FFFFFF"/>
                </a:solidFill>
                <a:latin typeface="Georgia"/>
                <a:ea typeface="Georgia"/>
                <a:cs typeface="Georgia"/>
                <a:sym typeface="Georgia"/>
              </a:defRPr>
            </a:lvl6pPr>
            <a:lvl7pPr marR="0" lvl="6" algn="l" rtl="0">
              <a:lnSpc>
                <a:spcPct val="115000"/>
              </a:lnSpc>
              <a:spcBef>
                <a:spcPts val="0"/>
              </a:spcBef>
              <a:spcAft>
                <a:spcPts val="0"/>
              </a:spcAft>
              <a:buClr>
                <a:srgbClr val="FFFFFF"/>
              </a:buClr>
              <a:buSzPts val="3000"/>
              <a:buFont typeface="Georgia"/>
              <a:buNone/>
              <a:defRPr sz="3000" b="0" i="1" u="none" strike="noStrike" cap="none">
                <a:solidFill>
                  <a:srgbClr val="FFFFFF"/>
                </a:solidFill>
                <a:latin typeface="Georgia"/>
                <a:ea typeface="Georgia"/>
                <a:cs typeface="Georgia"/>
                <a:sym typeface="Georgia"/>
              </a:defRPr>
            </a:lvl7pPr>
            <a:lvl8pPr marR="0" lvl="7" algn="l" rtl="0">
              <a:lnSpc>
                <a:spcPct val="115000"/>
              </a:lnSpc>
              <a:spcBef>
                <a:spcPts val="0"/>
              </a:spcBef>
              <a:spcAft>
                <a:spcPts val="0"/>
              </a:spcAft>
              <a:buClr>
                <a:srgbClr val="FFFFFF"/>
              </a:buClr>
              <a:buSzPts val="3000"/>
              <a:buFont typeface="Georgia"/>
              <a:buNone/>
              <a:defRPr sz="3000" b="0" i="1" u="none" strike="noStrike" cap="none">
                <a:solidFill>
                  <a:srgbClr val="FFFFFF"/>
                </a:solidFill>
                <a:latin typeface="Georgia"/>
                <a:ea typeface="Georgia"/>
                <a:cs typeface="Georgia"/>
                <a:sym typeface="Georgia"/>
              </a:defRPr>
            </a:lvl8pPr>
            <a:lvl9pPr marR="0" lvl="8" algn="l" rtl="0">
              <a:lnSpc>
                <a:spcPct val="115000"/>
              </a:lnSpc>
              <a:spcBef>
                <a:spcPts val="0"/>
              </a:spcBef>
              <a:spcAft>
                <a:spcPts val="0"/>
              </a:spcAft>
              <a:buClr>
                <a:srgbClr val="FFFFFF"/>
              </a:buClr>
              <a:buSzPts val="3000"/>
              <a:buFont typeface="Georgia"/>
              <a:buNone/>
              <a:defRPr sz="3000" b="0" i="1" u="none" strike="noStrike" cap="none">
                <a:solidFill>
                  <a:srgbClr val="FFFFFF"/>
                </a:solidFill>
                <a:latin typeface="Georgia"/>
                <a:ea typeface="Georgia"/>
                <a:cs typeface="Georgia"/>
                <a:sym typeface="Georgia"/>
              </a:defRPr>
            </a:lvl9pPr>
          </a:lstStyle>
          <a:p>
            <a:endParaRPr/>
          </a:p>
        </p:txBody>
      </p:sp>
      <p:sp>
        <p:nvSpPr>
          <p:cNvPr id="37" name="Shape 37"/>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rgbClr val="CCCCCC"/>
                </a:solidFill>
                <a:latin typeface="Nunito Sans"/>
                <a:ea typeface="Nunito Sans"/>
                <a:cs typeface="Nunito Sans"/>
                <a:sym typeface="Nunito Sans"/>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rgbClr val="CCCCCC"/>
                </a:solidFill>
                <a:latin typeface="Nunito Sans"/>
                <a:ea typeface="Nunito Sans"/>
                <a:cs typeface="Nunito Sans"/>
                <a:sym typeface="Nunito Sans"/>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rgbClr val="CCCCCC"/>
                </a:solidFill>
                <a:latin typeface="Nunito Sans"/>
                <a:ea typeface="Nunito Sans"/>
                <a:cs typeface="Nunito Sans"/>
                <a:sym typeface="Nunito Sans"/>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rgbClr val="CCCCCC"/>
                </a:solidFill>
                <a:latin typeface="Nunito Sans"/>
                <a:ea typeface="Nunito Sans"/>
                <a:cs typeface="Nunito Sans"/>
                <a:sym typeface="Nunito Sans"/>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rgbClr val="CCCCCC"/>
                </a:solidFill>
                <a:latin typeface="Nunito Sans"/>
                <a:ea typeface="Nunito Sans"/>
                <a:cs typeface="Nunito Sans"/>
                <a:sym typeface="Nunito Sans"/>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rgbClr val="CCCCCC"/>
                </a:solidFill>
                <a:latin typeface="Nunito Sans"/>
                <a:ea typeface="Nunito Sans"/>
                <a:cs typeface="Nunito Sans"/>
                <a:sym typeface="Nunito Sans"/>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rgbClr val="CCCCCC"/>
                </a:solidFill>
                <a:latin typeface="Nunito Sans"/>
                <a:ea typeface="Nunito Sans"/>
                <a:cs typeface="Nunito Sans"/>
                <a:sym typeface="Nunito Sans"/>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rgbClr val="CCCCCC"/>
                </a:solidFill>
                <a:latin typeface="Nunito Sans"/>
                <a:ea typeface="Nunito Sans"/>
                <a:cs typeface="Nunito Sans"/>
                <a:sym typeface="Nunito Sans"/>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rgbClr val="CCCCCC"/>
                </a:solidFill>
                <a:latin typeface="Nunito Sans"/>
                <a:ea typeface="Nunito Sans"/>
                <a:cs typeface="Nunito Sans"/>
                <a:sym typeface="Nunito Sans"/>
              </a:defRPr>
            </a:lvl9pPr>
          </a:lstStyle>
          <a:p>
            <a:pPr marL="0" lvl="0" indent="0">
              <a:spcBef>
                <a:spcPts val="0"/>
              </a:spcBef>
              <a:spcAft>
                <a:spcPts val="0"/>
              </a:spcAft>
              <a:buNone/>
            </a:pPr>
            <a:fld id="{00000000-1234-1234-1234-123412341234}" type="slidenum">
              <a:rPr lang="en"/>
              <a:t>‹Nº›</a:t>
            </a:fld>
            <a:endParaRPr/>
          </a:p>
        </p:txBody>
      </p:sp>
      <p:sp>
        <p:nvSpPr>
          <p:cNvPr id="38" name="Shape 38"/>
          <p:cNvSpPr/>
          <p:nvPr/>
        </p:nvSpPr>
        <p:spPr>
          <a:xfrm flipH="1">
            <a:off x="4455300" y="0"/>
            <a:ext cx="113100" cy="5143500"/>
          </a:xfrm>
          <a:prstGeom prst="rect">
            <a:avLst/>
          </a:prstGeom>
          <a:gradFill>
            <a:gsLst>
              <a:gs pos="0">
                <a:srgbClr val="000014">
                  <a:alpha val="20000"/>
                </a:srgbClr>
              </a:gs>
              <a:gs pos="100000">
                <a:srgbClr val="000014">
                  <a:alpha val="0"/>
                </a:srgbClr>
              </a:gs>
            </a:gsLst>
            <a:lin ang="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39" name="Shape 39"/>
          <p:cNvSpPr txBox="1">
            <a:spLocks noGrp="1"/>
          </p:cNvSpPr>
          <p:nvPr>
            <p:ph type="body" idx="2"/>
          </p:nvPr>
        </p:nvSpPr>
        <p:spPr>
          <a:xfrm>
            <a:off x="5130225" y="1016000"/>
            <a:ext cx="3470700" cy="3099900"/>
          </a:xfrm>
          <a:prstGeom prst="rect">
            <a:avLst/>
          </a:prstGeom>
          <a:noFill/>
          <a:ln>
            <a:noFill/>
          </a:ln>
        </p:spPr>
        <p:txBody>
          <a:bodyPr spcFirstLastPara="1" wrap="square" lIns="91425" tIns="91425" rIns="91425" bIns="91425" anchor="t" anchorCtr="0"/>
          <a:lstStyle>
            <a:lvl1pPr marL="457200" marR="0" lvl="0" indent="-342900" algn="l" rtl="0">
              <a:lnSpc>
                <a:spcPct val="115000"/>
              </a:lnSpc>
              <a:spcBef>
                <a:spcPts val="0"/>
              </a:spcBef>
              <a:spcAft>
                <a:spcPts val="0"/>
              </a:spcAft>
              <a:buClr>
                <a:srgbClr val="F67031"/>
              </a:buClr>
              <a:buSzPts val="1800"/>
              <a:buFont typeface="Nunito Sans"/>
              <a:buAutoNum type="arabicPeriod"/>
              <a:defRPr sz="1800" b="0" i="0" u="none" strike="noStrike" cap="none">
                <a:solidFill>
                  <a:srgbClr val="666666"/>
                </a:solidFill>
                <a:latin typeface="Nunito Sans"/>
                <a:ea typeface="Nunito Sans"/>
                <a:cs typeface="Nunito Sans"/>
                <a:sym typeface="Nunito Sans"/>
              </a:defRPr>
            </a:lvl1pPr>
            <a:lvl2pPr marL="914400" marR="0" lvl="1" indent="-317500" algn="l" rtl="0">
              <a:lnSpc>
                <a:spcPct val="115000"/>
              </a:lnSpc>
              <a:spcBef>
                <a:spcPts val="1000"/>
              </a:spcBef>
              <a:spcAft>
                <a:spcPts val="0"/>
              </a:spcAft>
              <a:buClr>
                <a:srgbClr val="CCCCCC"/>
              </a:buClr>
              <a:buSzPts val="1400"/>
              <a:buFont typeface="Nunito Sans"/>
              <a:buAutoNum type="alphaLcPeriod"/>
              <a:defRPr sz="1400" b="0" i="0" u="none" strike="noStrike" cap="none">
                <a:solidFill>
                  <a:srgbClr val="999999"/>
                </a:solidFill>
                <a:latin typeface="Nunito Sans"/>
                <a:ea typeface="Nunito Sans"/>
                <a:cs typeface="Nunito Sans"/>
                <a:sym typeface="Nunito Sans"/>
              </a:defRPr>
            </a:lvl2pPr>
            <a:lvl3pPr marL="1371600" marR="0" lvl="2" indent="-317500" algn="l" rtl="0">
              <a:lnSpc>
                <a:spcPct val="115000"/>
              </a:lnSpc>
              <a:spcBef>
                <a:spcPts val="1000"/>
              </a:spcBef>
              <a:spcAft>
                <a:spcPts val="0"/>
              </a:spcAft>
              <a:buClr>
                <a:srgbClr val="CCCCCC"/>
              </a:buClr>
              <a:buSzPts val="1400"/>
              <a:buFont typeface="Nunito Sans"/>
              <a:buAutoNum type="romanLcPeriod"/>
              <a:defRPr sz="1400" b="0" i="0" u="none" strike="noStrike" cap="none">
                <a:solidFill>
                  <a:srgbClr val="999999"/>
                </a:solidFill>
                <a:latin typeface="Nunito Sans"/>
                <a:ea typeface="Nunito Sans"/>
                <a:cs typeface="Nunito Sans"/>
                <a:sym typeface="Nunito Sans"/>
              </a:defRPr>
            </a:lvl3pPr>
            <a:lvl4pPr marL="1828800" marR="0" lvl="3" indent="-317500" algn="l" rtl="0">
              <a:lnSpc>
                <a:spcPct val="115000"/>
              </a:lnSpc>
              <a:spcBef>
                <a:spcPts val="1000"/>
              </a:spcBef>
              <a:spcAft>
                <a:spcPts val="0"/>
              </a:spcAft>
              <a:buClr>
                <a:srgbClr val="CCCCCC"/>
              </a:buClr>
              <a:buSzPts val="1400"/>
              <a:buFont typeface="Nunito Sans"/>
              <a:buAutoNum type="arabicPeriod"/>
              <a:defRPr sz="1400" b="0" i="0" u="none" strike="noStrike" cap="none">
                <a:solidFill>
                  <a:srgbClr val="999999"/>
                </a:solidFill>
                <a:latin typeface="Nunito Sans"/>
                <a:ea typeface="Nunito Sans"/>
                <a:cs typeface="Nunito Sans"/>
                <a:sym typeface="Nunito Sans"/>
              </a:defRPr>
            </a:lvl4pPr>
            <a:lvl5pPr marL="2286000" marR="0" lvl="4" indent="-317500" algn="l" rtl="0">
              <a:lnSpc>
                <a:spcPct val="115000"/>
              </a:lnSpc>
              <a:spcBef>
                <a:spcPts val="1000"/>
              </a:spcBef>
              <a:spcAft>
                <a:spcPts val="0"/>
              </a:spcAft>
              <a:buClr>
                <a:srgbClr val="999999"/>
              </a:buClr>
              <a:buSzPts val="1400"/>
              <a:buFont typeface="Nunito Sans"/>
              <a:buAutoNum type="alphaLcPeriod"/>
              <a:defRPr sz="1400" b="0" i="0" u="none" strike="noStrike" cap="none">
                <a:solidFill>
                  <a:srgbClr val="999999"/>
                </a:solidFill>
                <a:latin typeface="Nunito Sans"/>
                <a:ea typeface="Nunito Sans"/>
                <a:cs typeface="Nunito Sans"/>
                <a:sym typeface="Nunito Sans"/>
              </a:defRPr>
            </a:lvl5pPr>
            <a:lvl6pPr marL="2743200" marR="0" lvl="5" indent="-317500" algn="l" rtl="0">
              <a:lnSpc>
                <a:spcPct val="115000"/>
              </a:lnSpc>
              <a:spcBef>
                <a:spcPts val="1000"/>
              </a:spcBef>
              <a:spcAft>
                <a:spcPts val="0"/>
              </a:spcAft>
              <a:buClr>
                <a:srgbClr val="999999"/>
              </a:buClr>
              <a:buSzPts val="1400"/>
              <a:buFont typeface="Nunito Sans"/>
              <a:buAutoNum type="romanLcPeriod"/>
              <a:defRPr sz="1400" b="0" i="0" u="none" strike="noStrike" cap="none">
                <a:solidFill>
                  <a:srgbClr val="999999"/>
                </a:solidFill>
                <a:latin typeface="Nunito Sans"/>
                <a:ea typeface="Nunito Sans"/>
                <a:cs typeface="Nunito Sans"/>
                <a:sym typeface="Nunito Sans"/>
              </a:defRPr>
            </a:lvl6pPr>
            <a:lvl7pPr marL="3200400" marR="0" lvl="6" indent="-317500" algn="l" rtl="0">
              <a:lnSpc>
                <a:spcPct val="115000"/>
              </a:lnSpc>
              <a:spcBef>
                <a:spcPts val="1000"/>
              </a:spcBef>
              <a:spcAft>
                <a:spcPts val="0"/>
              </a:spcAft>
              <a:buClr>
                <a:srgbClr val="999999"/>
              </a:buClr>
              <a:buSzPts val="1400"/>
              <a:buFont typeface="Nunito Sans"/>
              <a:buAutoNum type="arabicPeriod"/>
              <a:defRPr sz="1400" b="0" i="0" u="none" strike="noStrike" cap="none">
                <a:solidFill>
                  <a:srgbClr val="999999"/>
                </a:solidFill>
                <a:latin typeface="Nunito Sans"/>
                <a:ea typeface="Nunito Sans"/>
                <a:cs typeface="Nunito Sans"/>
                <a:sym typeface="Nunito Sans"/>
              </a:defRPr>
            </a:lvl7pPr>
            <a:lvl8pPr marL="3657600" marR="0" lvl="7" indent="-317500" algn="l" rtl="0">
              <a:lnSpc>
                <a:spcPct val="115000"/>
              </a:lnSpc>
              <a:spcBef>
                <a:spcPts val="1000"/>
              </a:spcBef>
              <a:spcAft>
                <a:spcPts val="0"/>
              </a:spcAft>
              <a:buClr>
                <a:srgbClr val="999999"/>
              </a:buClr>
              <a:buSzPts val="1400"/>
              <a:buFont typeface="Nunito Sans"/>
              <a:buAutoNum type="alphaLcPeriod"/>
              <a:defRPr sz="1400" b="0" i="0" u="none" strike="noStrike" cap="none">
                <a:solidFill>
                  <a:srgbClr val="999999"/>
                </a:solidFill>
                <a:latin typeface="Nunito Sans"/>
                <a:ea typeface="Nunito Sans"/>
                <a:cs typeface="Nunito Sans"/>
                <a:sym typeface="Nunito Sans"/>
              </a:defRPr>
            </a:lvl8pPr>
            <a:lvl9pPr marL="4114800" marR="0" lvl="8" indent="-317500" algn="l" rtl="0">
              <a:lnSpc>
                <a:spcPct val="115000"/>
              </a:lnSpc>
              <a:spcBef>
                <a:spcPts val="1000"/>
              </a:spcBef>
              <a:spcAft>
                <a:spcPts val="1000"/>
              </a:spcAft>
              <a:buClr>
                <a:srgbClr val="999999"/>
              </a:buClr>
              <a:buSzPts val="1400"/>
              <a:buFont typeface="Nunito Sans"/>
              <a:buAutoNum type="romanLcPeriod"/>
              <a:defRPr sz="1400" b="0" i="0" u="none" strike="noStrike" cap="none">
                <a:solidFill>
                  <a:srgbClr val="999999"/>
                </a:solidFill>
                <a:latin typeface="Nunito Sans"/>
                <a:ea typeface="Nunito Sans"/>
                <a:cs typeface="Nunito Sans"/>
                <a:sym typeface="Nunito Sans"/>
              </a:defRPr>
            </a:lvl9pPr>
          </a:lstStyle>
          <a:p>
            <a:endParaRPr/>
          </a:p>
        </p:txBody>
      </p:sp>
      <p:sp>
        <p:nvSpPr>
          <p:cNvPr id="40" name="Shape 40"/>
          <p:cNvSpPr txBox="1">
            <a:spLocks noGrp="1"/>
          </p:cNvSpPr>
          <p:nvPr>
            <p:ph type="title"/>
          </p:nvPr>
        </p:nvSpPr>
        <p:spPr>
          <a:xfrm>
            <a:off x="646573" y="1016000"/>
            <a:ext cx="3246900" cy="97350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1pPr>
            <a:lvl2pPr marR="0" lvl="1"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2pPr>
            <a:lvl3pPr marR="0" lvl="2"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3pPr>
            <a:lvl4pPr marR="0" lvl="3"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4pPr>
            <a:lvl5pPr marR="0" lvl="4"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5pPr>
            <a:lvl6pPr marR="0" lvl="5"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6pPr>
            <a:lvl7pPr marR="0" lvl="6"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7pPr>
            <a:lvl8pPr marR="0" lvl="7"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8pPr>
            <a:lvl9pPr marR="0" lvl="8"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1 column half">
  <p:cSld name="TITLE_AND_BODY_1_1_1">
    <p:spTree>
      <p:nvGrpSpPr>
        <p:cNvPr id="1" name="Shape 41"/>
        <p:cNvGrpSpPr/>
        <p:nvPr/>
      </p:nvGrpSpPr>
      <p:grpSpPr>
        <a:xfrm>
          <a:off x="0" y="0"/>
          <a:ext cx="0" cy="0"/>
          <a:chOff x="0" y="0"/>
          <a:chExt cx="0" cy="0"/>
        </a:xfrm>
      </p:grpSpPr>
      <p:sp>
        <p:nvSpPr>
          <p:cNvPr id="42" name="Shape 42"/>
          <p:cNvSpPr/>
          <p:nvPr/>
        </p:nvSpPr>
        <p:spPr>
          <a:xfrm flipH="1">
            <a:off x="-688" y="0"/>
            <a:ext cx="45756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 name="Shape 43"/>
          <p:cNvSpPr/>
          <p:nvPr/>
        </p:nvSpPr>
        <p:spPr>
          <a:xfrm>
            <a:off x="4574903" y="0"/>
            <a:ext cx="113100" cy="5143500"/>
          </a:xfrm>
          <a:prstGeom prst="rect">
            <a:avLst/>
          </a:prstGeom>
          <a:gradFill>
            <a:gsLst>
              <a:gs pos="0">
                <a:srgbClr val="000014">
                  <a:alpha val="20000"/>
                </a:srgbClr>
              </a:gs>
              <a:gs pos="100000">
                <a:srgbClr val="000014">
                  <a:alpha val="0"/>
                </a:srgbClr>
              </a:gs>
            </a:gsLst>
            <a:lin ang="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44" name="Shape 44"/>
          <p:cNvSpPr txBox="1">
            <a:spLocks noGrp="1"/>
          </p:cNvSpPr>
          <p:nvPr>
            <p:ph type="title"/>
          </p:nvPr>
        </p:nvSpPr>
        <p:spPr>
          <a:xfrm>
            <a:off x="511425" y="575500"/>
            <a:ext cx="3517200" cy="973500"/>
          </a:xfrm>
          <a:prstGeom prst="rect">
            <a:avLst/>
          </a:prstGeom>
          <a:noFill/>
          <a:ln>
            <a:noFill/>
          </a:ln>
        </p:spPr>
        <p:txBody>
          <a:bodyPr spcFirstLastPara="1" wrap="square" lIns="91425" tIns="91425" rIns="91425" bIns="91425" anchor="b" anchorCtr="0"/>
          <a:lstStyle>
            <a:lvl1pPr marR="0" lvl="0" algn="l" rtl="0">
              <a:lnSpc>
                <a:spcPct val="100000"/>
              </a:lnSpc>
              <a:spcBef>
                <a:spcPts val="0"/>
              </a:spcBef>
              <a:spcAft>
                <a:spcPts val="0"/>
              </a:spcAft>
              <a:buClr>
                <a:srgbClr val="F67031"/>
              </a:buClr>
              <a:buSzPts val="2400"/>
              <a:buFont typeface="Nunito Sans"/>
              <a:buNone/>
              <a:defRPr sz="2400" b="0" i="0" u="none" strike="noStrike" cap="none">
                <a:solidFill>
                  <a:srgbClr val="F67031"/>
                </a:solidFill>
                <a:latin typeface="Nunito Sans"/>
                <a:ea typeface="Nunito Sans"/>
                <a:cs typeface="Nunito Sans"/>
                <a:sym typeface="Nunito Sans"/>
              </a:defRPr>
            </a:lvl1pPr>
            <a:lvl2pPr marR="0" lvl="1" algn="l" rtl="0">
              <a:lnSpc>
                <a:spcPct val="100000"/>
              </a:lnSpc>
              <a:spcBef>
                <a:spcPts val="0"/>
              </a:spcBef>
              <a:spcAft>
                <a:spcPts val="0"/>
              </a:spcAft>
              <a:buClr>
                <a:srgbClr val="F67031"/>
              </a:buClr>
              <a:buSzPts val="2400"/>
              <a:buFont typeface="Nunito Sans"/>
              <a:buNone/>
              <a:defRPr sz="2400" b="0" i="0" u="none" strike="noStrike" cap="none">
                <a:solidFill>
                  <a:srgbClr val="F67031"/>
                </a:solidFill>
                <a:latin typeface="Nunito Sans"/>
                <a:ea typeface="Nunito Sans"/>
                <a:cs typeface="Nunito Sans"/>
                <a:sym typeface="Nunito Sans"/>
              </a:defRPr>
            </a:lvl2pPr>
            <a:lvl3pPr marR="0" lvl="2" algn="l" rtl="0">
              <a:lnSpc>
                <a:spcPct val="100000"/>
              </a:lnSpc>
              <a:spcBef>
                <a:spcPts val="0"/>
              </a:spcBef>
              <a:spcAft>
                <a:spcPts val="0"/>
              </a:spcAft>
              <a:buClr>
                <a:srgbClr val="F67031"/>
              </a:buClr>
              <a:buSzPts val="2400"/>
              <a:buFont typeface="Nunito Sans"/>
              <a:buNone/>
              <a:defRPr sz="2400" b="0" i="0" u="none" strike="noStrike" cap="none">
                <a:solidFill>
                  <a:srgbClr val="F67031"/>
                </a:solidFill>
                <a:latin typeface="Nunito Sans"/>
                <a:ea typeface="Nunito Sans"/>
                <a:cs typeface="Nunito Sans"/>
                <a:sym typeface="Nunito Sans"/>
              </a:defRPr>
            </a:lvl3pPr>
            <a:lvl4pPr marR="0" lvl="3" algn="l" rtl="0">
              <a:lnSpc>
                <a:spcPct val="100000"/>
              </a:lnSpc>
              <a:spcBef>
                <a:spcPts val="0"/>
              </a:spcBef>
              <a:spcAft>
                <a:spcPts val="0"/>
              </a:spcAft>
              <a:buClr>
                <a:srgbClr val="F67031"/>
              </a:buClr>
              <a:buSzPts val="2400"/>
              <a:buFont typeface="Nunito Sans"/>
              <a:buNone/>
              <a:defRPr sz="2400" b="0" i="0" u="none" strike="noStrike" cap="none">
                <a:solidFill>
                  <a:srgbClr val="F67031"/>
                </a:solidFill>
                <a:latin typeface="Nunito Sans"/>
                <a:ea typeface="Nunito Sans"/>
                <a:cs typeface="Nunito Sans"/>
                <a:sym typeface="Nunito Sans"/>
              </a:defRPr>
            </a:lvl4pPr>
            <a:lvl5pPr marR="0" lvl="4" algn="l" rtl="0">
              <a:lnSpc>
                <a:spcPct val="100000"/>
              </a:lnSpc>
              <a:spcBef>
                <a:spcPts val="0"/>
              </a:spcBef>
              <a:spcAft>
                <a:spcPts val="0"/>
              </a:spcAft>
              <a:buClr>
                <a:srgbClr val="F67031"/>
              </a:buClr>
              <a:buSzPts val="2400"/>
              <a:buFont typeface="Nunito Sans"/>
              <a:buNone/>
              <a:defRPr sz="2400" b="0" i="0" u="none" strike="noStrike" cap="none">
                <a:solidFill>
                  <a:srgbClr val="F67031"/>
                </a:solidFill>
                <a:latin typeface="Nunito Sans"/>
                <a:ea typeface="Nunito Sans"/>
                <a:cs typeface="Nunito Sans"/>
                <a:sym typeface="Nunito Sans"/>
              </a:defRPr>
            </a:lvl5pPr>
            <a:lvl6pPr marR="0" lvl="5" algn="l" rtl="0">
              <a:lnSpc>
                <a:spcPct val="100000"/>
              </a:lnSpc>
              <a:spcBef>
                <a:spcPts val="0"/>
              </a:spcBef>
              <a:spcAft>
                <a:spcPts val="0"/>
              </a:spcAft>
              <a:buClr>
                <a:srgbClr val="F67031"/>
              </a:buClr>
              <a:buSzPts val="2400"/>
              <a:buFont typeface="Nunito Sans"/>
              <a:buNone/>
              <a:defRPr sz="2400" b="0" i="0" u="none" strike="noStrike" cap="none">
                <a:solidFill>
                  <a:srgbClr val="F67031"/>
                </a:solidFill>
                <a:latin typeface="Nunito Sans"/>
                <a:ea typeface="Nunito Sans"/>
                <a:cs typeface="Nunito Sans"/>
                <a:sym typeface="Nunito Sans"/>
              </a:defRPr>
            </a:lvl6pPr>
            <a:lvl7pPr marR="0" lvl="6" algn="l" rtl="0">
              <a:lnSpc>
                <a:spcPct val="100000"/>
              </a:lnSpc>
              <a:spcBef>
                <a:spcPts val="0"/>
              </a:spcBef>
              <a:spcAft>
                <a:spcPts val="0"/>
              </a:spcAft>
              <a:buClr>
                <a:srgbClr val="F67031"/>
              </a:buClr>
              <a:buSzPts val="2400"/>
              <a:buFont typeface="Nunito Sans"/>
              <a:buNone/>
              <a:defRPr sz="2400" b="0" i="0" u="none" strike="noStrike" cap="none">
                <a:solidFill>
                  <a:srgbClr val="F67031"/>
                </a:solidFill>
                <a:latin typeface="Nunito Sans"/>
                <a:ea typeface="Nunito Sans"/>
                <a:cs typeface="Nunito Sans"/>
                <a:sym typeface="Nunito Sans"/>
              </a:defRPr>
            </a:lvl7pPr>
            <a:lvl8pPr marR="0" lvl="7" algn="l" rtl="0">
              <a:lnSpc>
                <a:spcPct val="100000"/>
              </a:lnSpc>
              <a:spcBef>
                <a:spcPts val="0"/>
              </a:spcBef>
              <a:spcAft>
                <a:spcPts val="0"/>
              </a:spcAft>
              <a:buClr>
                <a:srgbClr val="F67031"/>
              </a:buClr>
              <a:buSzPts val="2400"/>
              <a:buFont typeface="Nunito Sans"/>
              <a:buNone/>
              <a:defRPr sz="2400" b="0" i="0" u="none" strike="noStrike" cap="none">
                <a:solidFill>
                  <a:srgbClr val="F67031"/>
                </a:solidFill>
                <a:latin typeface="Nunito Sans"/>
                <a:ea typeface="Nunito Sans"/>
                <a:cs typeface="Nunito Sans"/>
                <a:sym typeface="Nunito Sans"/>
              </a:defRPr>
            </a:lvl8pPr>
            <a:lvl9pPr marR="0" lvl="8" algn="l" rtl="0">
              <a:lnSpc>
                <a:spcPct val="100000"/>
              </a:lnSpc>
              <a:spcBef>
                <a:spcPts val="0"/>
              </a:spcBef>
              <a:spcAft>
                <a:spcPts val="0"/>
              </a:spcAft>
              <a:buClr>
                <a:srgbClr val="F67031"/>
              </a:buClr>
              <a:buSzPts val="2400"/>
              <a:buFont typeface="Nunito Sans"/>
              <a:buNone/>
              <a:defRPr sz="2400" b="0" i="0" u="none" strike="noStrike" cap="none">
                <a:solidFill>
                  <a:srgbClr val="F67031"/>
                </a:solidFill>
                <a:latin typeface="Nunito Sans"/>
                <a:ea typeface="Nunito Sans"/>
                <a:cs typeface="Nunito Sans"/>
                <a:sym typeface="Nunito Sans"/>
              </a:defRPr>
            </a:lvl9pPr>
          </a:lstStyle>
          <a:p>
            <a:endParaRPr/>
          </a:p>
        </p:txBody>
      </p:sp>
      <p:sp>
        <p:nvSpPr>
          <p:cNvPr id="45" name="Shape 45"/>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Nunito Sans"/>
                <a:ea typeface="Nunito Sans"/>
                <a:cs typeface="Nunito Sans"/>
                <a:sym typeface="Nunito Sans"/>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Nunito Sans"/>
                <a:ea typeface="Nunito Sans"/>
                <a:cs typeface="Nunito Sans"/>
                <a:sym typeface="Nunito Sans"/>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Nunito Sans"/>
                <a:ea typeface="Nunito Sans"/>
                <a:cs typeface="Nunito Sans"/>
                <a:sym typeface="Nunito Sans"/>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Nunito Sans"/>
                <a:ea typeface="Nunito Sans"/>
                <a:cs typeface="Nunito Sans"/>
                <a:sym typeface="Nunito Sans"/>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Nunito Sans"/>
                <a:ea typeface="Nunito Sans"/>
                <a:cs typeface="Nunito Sans"/>
                <a:sym typeface="Nunito Sans"/>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Nunito Sans"/>
                <a:ea typeface="Nunito Sans"/>
                <a:cs typeface="Nunito Sans"/>
                <a:sym typeface="Nunito Sans"/>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Nunito Sans"/>
                <a:ea typeface="Nunito Sans"/>
                <a:cs typeface="Nunito Sans"/>
                <a:sym typeface="Nunito Sans"/>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Nunito Sans"/>
                <a:ea typeface="Nunito Sans"/>
                <a:cs typeface="Nunito Sans"/>
                <a:sym typeface="Nunito Sans"/>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Nunito Sans"/>
                <a:ea typeface="Nunito Sans"/>
                <a:cs typeface="Nunito Sans"/>
                <a:sym typeface="Nunito Sans"/>
              </a:defRPr>
            </a:lvl9pPr>
          </a:lstStyle>
          <a:p>
            <a:pPr marL="0" lvl="0" indent="0">
              <a:spcBef>
                <a:spcPts val="0"/>
              </a:spcBef>
              <a:spcAft>
                <a:spcPts val="0"/>
              </a:spcAft>
              <a:buNone/>
            </a:pPr>
            <a:fld id="{00000000-1234-1234-1234-123412341234}" type="slidenum">
              <a:rPr lang="en"/>
              <a:t>‹Nº›</a:t>
            </a:fld>
            <a:endParaRPr/>
          </a:p>
        </p:txBody>
      </p:sp>
      <p:sp>
        <p:nvSpPr>
          <p:cNvPr id="46" name="Shape 46"/>
          <p:cNvSpPr txBox="1">
            <a:spLocks noGrp="1"/>
          </p:cNvSpPr>
          <p:nvPr>
            <p:ph type="body" idx="1"/>
          </p:nvPr>
        </p:nvSpPr>
        <p:spPr>
          <a:xfrm>
            <a:off x="511425" y="1598600"/>
            <a:ext cx="3517200" cy="2957700"/>
          </a:xfrm>
          <a:prstGeom prst="rect">
            <a:avLst/>
          </a:prstGeom>
          <a:noFill/>
          <a:ln>
            <a:noFill/>
          </a:ln>
        </p:spPr>
        <p:txBody>
          <a:bodyPr spcFirstLastPara="1" wrap="square" lIns="91425" tIns="91425" rIns="91425" bIns="91425" anchor="t" anchorCtr="0"/>
          <a:lstStyle>
            <a:lvl1pPr marL="457200" marR="0" lvl="0" indent="-304800" algn="l" rtl="0">
              <a:lnSpc>
                <a:spcPct val="115000"/>
              </a:lnSpc>
              <a:spcBef>
                <a:spcPts val="600"/>
              </a:spcBef>
              <a:spcAft>
                <a:spcPts val="0"/>
              </a:spcAft>
              <a:buClr>
                <a:srgbClr val="CCCCCC"/>
              </a:buClr>
              <a:buSzPts val="1200"/>
              <a:buFont typeface="Nunito Sans"/>
              <a:buChar char="▪"/>
              <a:defRPr sz="1200" b="0" i="0" u="none" strike="noStrike" cap="none">
                <a:solidFill>
                  <a:srgbClr val="666666"/>
                </a:solidFill>
                <a:latin typeface="Nunito Sans"/>
                <a:ea typeface="Nunito Sans"/>
                <a:cs typeface="Nunito Sans"/>
                <a:sym typeface="Nunito Sans"/>
              </a:defRPr>
            </a:lvl1pPr>
            <a:lvl2pPr marL="914400" marR="0" lvl="1" indent="-304800" algn="l" rtl="0">
              <a:lnSpc>
                <a:spcPct val="115000"/>
              </a:lnSpc>
              <a:spcBef>
                <a:spcPts val="0"/>
              </a:spcBef>
              <a:spcAft>
                <a:spcPts val="0"/>
              </a:spcAft>
              <a:buClr>
                <a:srgbClr val="CCCCCC"/>
              </a:buClr>
              <a:buSzPts val="1200"/>
              <a:buFont typeface="Nunito Sans"/>
              <a:buChar char="-"/>
              <a:defRPr sz="1200" b="0" i="0" u="none" strike="noStrike" cap="none">
                <a:solidFill>
                  <a:srgbClr val="666666"/>
                </a:solidFill>
                <a:latin typeface="Nunito Sans"/>
                <a:ea typeface="Nunito Sans"/>
                <a:cs typeface="Nunito Sans"/>
                <a:sym typeface="Nunito Sans"/>
              </a:defRPr>
            </a:lvl2pPr>
            <a:lvl3pPr marL="1371600" marR="0" lvl="2" indent="-304800" algn="l" rtl="0">
              <a:lnSpc>
                <a:spcPct val="115000"/>
              </a:lnSpc>
              <a:spcBef>
                <a:spcPts val="0"/>
              </a:spcBef>
              <a:spcAft>
                <a:spcPts val="0"/>
              </a:spcAft>
              <a:buClr>
                <a:srgbClr val="CCCCCC"/>
              </a:buClr>
              <a:buSzPts val="1200"/>
              <a:buFont typeface="Nunito Sans"/>
              <a:buChar char="-"/>
              <a:defRPr sz="1200" b="0" i="0" u="none" strike="noStrike" cap="none">
                <a:solidFill>
                  <a:srgbClr val="666666"/>
                </a:solidFill>
                <a:latin typeface="Nunito Sans"/>
                <a:ea typeface="Nunito Sans"/>
                <a:cs typeface="Nunito Sans"/>
                <a:sym typeface="Nunito Sans"/>
              </a:defRPr>
            </a:lvl3pPr>
            <a:lvl4pPr marL="1828800" marR="0" lvl="3" indent="-304800" algn="l" rtl="0">
              <a:lnSpc>
                <a:spcPct val="115000"/>
              </a:lnSpc>
              <a:spcBef>
                <a:spcPts val="0"/>
              </a:spcBef>
              <a:spcAft>
                <a:spcPts val="0"/>
              </a:spcAft>
              <a:buClr>
                <a:srgbClr val="CCCCCC"/>
              </a:buClr>
              <a:buSzPts val="1200"/>
              <a:buFont typeface="Nunito Sans"/>
              <a:buChar char="-"/>
              <a:defRPr sz="1200" b="0" i="0" u="none" strike="noStrike" cap="none">
                <a:solidFill>
                  <a:srgbClr val="666666"/>
                </a:solidFill>
                <a:latin typeface="Nunito Sans"/>
                <a:ea typeface="Nunito Sans"/>
                <a:cs typeface="Nunito Sans"/>
                <a:sym typeface="Nunito Sans"/>
              </a:defRPr>
            </a:lvl4pPr>
            <a:lvl5pPr marL="2286000" marR="0" lvl="4" indent="-304800" algn="l" rtl="0">
              <a:lnSpc>
                <a:spcPct val="115000"/>
              </a:lnSpc>
              <a:spcBef>
                <a:spcPts val="0"/>
              </a:spcBef>
              <a:spcAft>
                <a:spcPts val="0"/>
              </a:spcAft>
              <a:buClr>
                <a:srgbClr val="CCCCCC"/>
              </a:buClr>
              <a:buSzPts val="1200"/>
              <a:buFont typeface="Nunito Sans"/>
              <a:buChar char="-"/>
              <a:defRPr sz="1200" b="0" i="0" u="none" strike="noStrike" cap="none">
                <a:solidFill>
                  <a:srgbClr val="666666"/>
                </a:solidFill>
                <a:latin typeface="Nunito Sans"/>
                <a:ea typeface="Nunito Sans"/>
                <a:cs typeface="Nunito Sans"/>
                <a:sym typeface="Nunito Sans"/>
              </a:defRPr>
            </a:lvl5pPr>
            <a:lvl6pPr marL="2743200" marR="0" lvl="5" indent="-304800" algn="l" rtl="0">
              <a:lnSpc>
                <a:spcPct val="115000"/>
              </a:lnSpc>
              <a:spcBef>
                <a:spcPts val="0"/>
              </a:spcBef>
              <a:spcAft>
                <a:spcPts val="0"/>
              </a:spcAft>
              <a:buClr>
                <a:srgbClr val="CCCCCC"/>
              </a:buClr>
              <a:buSzPts val="1200"/>
              <a:buFont typeface="Nunito Sans"/>
              <a:buChar char="-"/>
              <a:defRPr sz="1200" b="0" i="0" u="none" strike="noStrike" cap="none">
                <a:solidFill>
                  <a:srgbClr val="666666"/>
                </a:solidFill>
                <a:latin typeface="Nunito Sans"/>
                <a:ea typeface="Nunito Sans"/>
                <a:cs typeface="Nunito Sans"/>
                <a:sym typeface="Nunito Sans"/>
              </a:defRPr>
            </a:lvl6pPr>
            <a:lvl7pPr marL="3200400" marR="0" lvl="6" indent="-304800" algn="l" rtl="0">
              <a:lnSpc>
                <a:spcPct val="115000"/>
              </a:lnSpc>
              <a:spcBef>
                <a:spcPts val="0"/>
              </a:spcBef>
              <a:spcAft>
                <a:spcPts val="0"/>
              </a:spcAft>
              <a:buClr>
                <a:srgbClr val="CCCCCC"/>
              </a:buClr>
              <a:buSzPts val="1200"/>
              <a:buFont typeface="Nunito Sans"/>
              <a:buChar char="-"/>
              <a:defRPr sz="1200" b="0" i="0" u="none" strike="noStrike" cap="none">
                <a:solidFill>
                  <a:srgbClr val="666666"/>
                </a:solidFill>
                <a:latin typeface="Nunito Sans"/>
                <a:ea typeface="Nunito Sans"/>
                <a:cs typeface="Nunito Sans"/>
                <a:sym typeface="Nunito Sans"/>
              </a:defRPr>
            </a:lvl7pPr>
            <a:lvl8pPr marL="3657600" marR="0" lvl="7" indent="-304800" algn="l" rtl="0">
              <a:lnSpc>
                <a:spcPct val="115000"/>
              </a:lnSpc>
              <a:spcBef>
                <a:spcPts val="0"/>
              </a:spcBef>
              <a:spcAft>
                <a:spcPts val="0"/>
              </a:spcAft>
              <a:buClr>
                <a:srgbClr val="CCCCCC"/>
              </a:buClr>
              <a:buSzPts val="1200"/>
              <a:buFont typeface="Nunito Sans"/>
              <a:buChar char="-"/>
              <a:defRPr sz="1200" b="0" i="0" u="none" strike="noStrike" cap="none">
                <a:solidFill>
                  <a:srgbClr val="666666"/>
                </a:solidFill>
                <a:latin typeface="Nunito Sans"/>
                <a:ea typeface="Nunito Sans"/>
                <a:cs typeface="Nunito Sans"/>
                <a:sym typeface="Nunito Sans"/>
              </a:defRPr>
            </a:lvl8pPr>
            <a:lvl9pPr marL="4114800" marR="0" lvl="8" indent="-304800" algn="l" rtl="0">
              <a:lnSpc>
                <a:spcPct val="115000"/>
              </a:lnSpc>
              <a:spcBef>
                <a:spcPts val="0"/>
              </a:spcBef>
              <a:spcAft>
                <a:spcPts val="0"/>
              </a:spcAft>
              <a:buClr>
                <a:srgbClr val="CCCCCC"/>
              </a:buClr>
              <a:buSzPts val="1200"/>
              <a:buFont typeface="Nunito Sans"/>
              <a:buChar char="-"/>
              <a:defRPr sz="1200" b="0" i="0" u="none" strike="noStrike" cap="none">
                <a:solidFill>
                  <a:srgbClr val="666666"/>
                </a:solidFill>
                <a:latin typeface="Nunito Sans"/>
                <a:ea typeface="Nunito Sans"/>
                <a:cs typeface="Nunito Sans"/>
                <a:sym typeface="Nunito Sans"/>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47"/>
        <p:cNvGrpSpPr/>
        <p:nvPr/>
      </p:nvGrpSpPr>
      <p:grpSpPr>
        <a:xfrm>
          <a:off x="0" y="0"/>
          <a:ext cx="0" cy="0"/>
          <a:chOff x="0" y="0"/>
          <a:chExt cx="0" cy="0"/>
        </a:xfrm>
      </p:grpSpPr>
      <p:sp>
        <p:nvSpPr>
          <p:cNvPr id="48" name="Shape 48"/>
          <p:cNvSpPr/>
          <p:nvPr/>
        </p:nvSpPr>
        <p:spPr>
          <a:xfrm flipH="1">
            <a:off x="-7125" y="0"/>
            <a:ext cx="25926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 name="Shape 49"/>
          <p:cNvSpPr/>
          <p:nvPr/>
        </p:nvSpPr>
        <p:spPr>
          <a:xfrm>
            <a:off x="2585478" y="0"/>
            <a:ext cx="113100" cy="5143500"/>
          </a:xfrm>
          <a:prstGeom prst="rect">
            <a:avLst/>
          </a:prstGeom>
          <a:gradFill>
            <a:gsLst>
              <a:gs pos="0">
                <a:srgbClr val="000014">
                  <a:alpha val="20000"/>
                </a:srgbClr>
              </a:gs>
              <a:gs pos="100000">
                <a:srgbClr val="000014">
                  <a:alpha val="0"/>
                </a:srgbClr>
              </a:gs>
            </a:gsLst>
            <a:lin ang="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50" name="Shape 50"/>
          <p:cNvSpPr txBox="1">
            <a:spLocks noGrp="1"/>
          </p:cNvSpPr>
          <p:nvPr>
            <p:ph type="ctrTitle"/>
          </p:nvPr>
        </p:nvSpPr>
        <p:spPr>
          <a:xfrm>
            <a:off x="277100" y="284200"/>
            <a:ext cx="2024100" cy="3678000"/>
          </a:xfrm>
          <a:prstGeom prst="rect">
            <a:avLst/>
          </a:prstGeom>
          <a:noFill/>
          <a:ln>
            <a:noFill/>
          </a:ln>
        </p:spPr>
        <p:txBody>
          <a:bodyPr spcFirstLastPara="1" wrap="square" lIns="91425" tIns="91425" rIns="91425" bIns="91425" anchor="b" anchorCtr="0"/>
          <a:lstStyle>
            <a:lvl1pPr marR="0" lvl="0" algn="l" rtl="0">
              <a:lnSpc>
                <a:spcPct val="100000"/>
              </a:lnSpc>
              <a:spcBef>
                <a:spcPts val="0"/>
              </a:spcBef>
              <a:spcAft>
                <a:spcPts val="0"/>
              </a:spcAft>
              <a:buClr>
                <a:srgbClr val="F67031"/>
              </a:buClr>
              <a:buSzPts val="2400"/>
              <a:buFont typeface="Nunito Sans"/>
              <a:buNone/>
              <a:defRPr sz="2400" b="0" i="0" u="none" strike="noStrike" cap="none">
                <a:solidFill>
                  <a:srgbClr val="F67031"/>
                </a:solidFill>
                <a:latin typeface="Nunito Sans"/>
                <a:ea typeface="Nunito Sans"/>
                <a:cs typeface="Nunito Sans"/>
                <a:sym typeface="Nunito Sans"/>
              </a:defRPr>
            </a:lvl1pPr>
            <a:lvl2pPr marR="0" lvl="1" algn="l" rtl="0">
              <a:lnSpc>
                <a:spcPct val="100000"/>
              </a:lnSpc>
              <a:spcBef>
                <a:spcPts val="0"/>
              </a:spcBef>
              <a:spcAft>
                <a:spcPts val="0"/>
              </a:spcAft>
              <a:buClr>
                <a:srgbClr val="F67031"/>
              </a:buClr>
              <a:buSzPts val="2400"/>
              <a:buFont typeface="Nunito Sans"/>
              <a:buNone/>
              <a:defRPr sz="2400" b="0" i="0" u="none" strike="noStrike" cap="none">
                <a:solidFill>
                  <a:srgbClr val="F67031"/>
                </a:solidFill>
                <a:latin typeface="Nunito Sans"/>
                <a:ea typeface="Nunito Sans"/>
                <a:cs typeface="Nunito Sans"/>
                <a:sym typeface="Nunito Sans"/>
              </a:defRPr>
            </a:lvl2pPr>
            <a:lvl3pPr marR="0" lvl="2" algn="l" rtl="0">
              <a:lnSpc>
                <a:spcPct val="100000"/>
              </a:lnSpc>
              <a:spcBef>
                <a:spcPts val="0"/>
              </a:spcBef>
              <a:spcAft>
                <a:spcPts val="0"/>
              </a:spcAft>
              <a:buClr>
                <a:srgbClr val="F67031"/>
              </a:buClr>
              <a:buSzPts val="2400"/>
              <a:buFont typeface="Nunito Sans"/>
              <a:buNone/>
              <a:defRPr sz="2400" b="0" i="0" u="none" strike="noStrike" cap="none">
                <a:solidFill>
                  <a:srgbClr val="F67031"/>
                </a:solidFill>
                <a:latin typeface="Nunito Sans"/>
                <a:ea typeface="Nunito Sans"/>
                <a:cs typeface="Nunito Sans"/>
                <a:sym typeface="Nunito Sans"/>
              </a:defRPr>
            </a:lvl3pPr>
            <a:lvl4pPr marR="0" lvl="3" algn="l" rtl="0">
              <a:lnSpc>
                <a:spcPct val="100000"/>
              </a:lnSpc>
              <a:spcBef>
                <a:spcPts val="0"/>
              </a:spcBef>
              <a:spcAft>
                <a:spcPts val="0"/>
              </a:spcAft>
              <a:buClr>
                <a:srgbClr val="F67031"/>
              </a:buClr>
              <a:buSzPts val="2400"/>
              <a:buFont typeface="Nunito Sans"/>
              <a:buNone/>
              <a:defRPr sz="2400" b="0" i="0" u="none" strike="noStrike" cap="none">
                <a:solidFill>
                  <a:srgbClr val="F67031"/>
                </a:solidFill>
                <a:latin typeface="Nunito Sans"/>
                <a:ea typeface="Nunito Sans"/>
                <a:cs typeface="Nunito Sans"/>
                <a:sym typeface="Nunito Sans"/>
              </a:defRPr>
            </a:lvl4pPr>
            <a:lvl5pPr marR="0" lvl="4" algn="l" rtl="0">
              <a:lnSpc>
                <a:spcPct val="100000"/>
              </a:lnSpc>
              <a:spcBef>
                <a:spcPts val="0"/>
              </a:spcBef>
              <a:spcAft>
                <a:spcPts val="0"/>
              </a:spcAft>
              <a:buClr>
                <a:srgbClr val="F67031"/>
              </a:buClr>
              <a:buSzPts val="2400"/>
              <a:buFont typeface="Nunito Sans"/>
              <a:buNone/>
              <a:defRPr sz="2400" b="0" i="0" u="none" strike="noStrike" cap="none">
                <a:solidFill>
                  <a:srgbClr val="F67031"/>
                </a:solidFill>
                <a:latin typeface="Nunito Sans"/>
                <a:ea typeface="Nunito Sans"/>
                <a:cs typeface="Nunito Sans"/>
                <a:sym typeface="Nunito Sans"/>
              </a:defRPr>
            </a:lvl5pPr>
            <a:lvl6pPr marR="0" lvl="5" algn="l" rtl="0">
              <a:lnSpc>
                <a:spcPct val="100000"/>
              </a:lnSpc>
              <a:spcBef>
                <a:spcPts val="0"/>
              </a:spcBef>
              <a:spcAft>
                <a:spcPts val="0"/>
              </a:spcAft>
              <a:buClr>
                <a:srgbClr val="F67031"/>
              </a:buClr>
              <a:buSzPts val="2400"/>
              <a:buFont typeface="Nunito Sans"/>
              <a:buNone/>
              <a:defRPr sz="2400" b="0" i="0" u="none" strike="noStrike" cap="none">
                <a:solidFill>
                  <a:srgbClr val="F67031"/>
                </a:solidFill>
                <a:latin typeface="Nunito Sans"/>
                <a:ea typeface="Nunito Sans"/>
                <a:cs typeface="Nunito Sans"/>
                <a:sym typeface="Nunito Sans"/>
              </a:defRPr>
            </a:lvl6pPr>
            <a:lvl7pPr marR="0" lvl="6" algn="l" rtl="0">
              <a:lnSpc>
                <a:spcPct val="100000"/>
              </a:lnSpc>
              <a:spcBef>
                <a:spcPts val="0"/>
              </a:spcBef>
              <a:spcAft>
                <a:spcPts val="0"/>
              </a:spcAft>
              <a:buClr>
                <a:srgbClr val="F67031"/>
              </a:buClr>
              <a:buSzPts val="2400"/>
              <a:buFont typeface="Nunito Sans"/>
              <a:buNone/>
              <a:defRPr sz="2400" b="0" i="0" u="none" strike="noStrike" cap="none">
                <a:solidFill>
                  <a:srgbClr val="F67031"/>
                </a:solidFill>
                <a:latin typeface="Nunito Sans"/>
                <a:ea typeface="Nunito Sans"/>
                <a:cs typeface="Nunito Sans"/>
                <a:sym typeface="Nunito Sans"/>
              </a:defRPr>
            </a:lvl7pPr>
            <a:lvl8pPr marR="0" lvl="7" algn="l" rtl="0">
              <a:lnSpc>
                <a:spcPct val="100000"/>
              </a:lnSpc>
              <a:spcBef>
                <a:spcPts val="0"/>
              </a:spcBef>
              <a:spcAft>
                <a:spcPts val="0"/>
              </a:spcAft>
              <a:buClr>
                <a:srgbClr val="F67031"/>
              </a:buClr>
              <a:buSzPts val="2400"/>
              <a:buFont typeface="Nunito Sans"/>
              <a:buNone/>
              <a:defRPr sz="2400" b="0" i="0" u="none" strike="noStrike" cap="none">
                <a:solidFill>
                  <a:srgbClr val="F67031"/>
                </a:solidFill>
                <a:latin typeface="Nunito Sans"/>
                <a:ea typeface="Nunito Sans"/>
                <a:cs typeface="Nunito Sans"/>
                <a:sym typeface="Nunito Sans"/>
              </a:defRPr>
            </a:lvl8pPr>
            <a:lvl9pPr marR="0" lvl="8" algn="l" rtl="0">
              <a:lnSpc>
                <a:spcPct val="100000"/>
              </a:lnSpc>
              <a:spcBef>
                <a:spcPts val="0"/>
              </a:spcBef>
              <a:spcAft>
                <a:spcPts val="0"/>
              </a:spcAft>
              <a:buClr>
                <a:srgbClr val="F67031"/>
              </a:buClr>
              <a:buSzPts val="2400"/>
              <a:buFont typeface="Nunito Sans"/>
              <a:buNone/>
              <a:defRPr sz="2400" b="0" i="0" u="none" strike="noStrike" cap="none">
                <a:solidFill>
                  <a:srgbClr val="F67031"/>
                </a:solidFill>
                <a:latin typeface="Nunito Sans"/>
                <a:ea typeface="Nunito Sans"/>
                <a:cs typeface="Nunito Sans"/>
                <a:sym typeface="Nunito Sans"/>
              </a:defRPr>
            </a:lvl9pPr>
          </a:lstStyle>
          <a:p>
            <a:endParaRPr/>
          </a:p>
        </p:txBody>
      </p:sp>
      <p:sp>
        <p:nvSpPr>
          <p:cNvPr id="51" name="Shape 51"/>
          <p:cNvSpPr txBox="1">
            <a:spLocks noGrp="1"/>
          </p:cNvSpPr>
          <p:nvPr>
            <p:ph type="subTitle" idx="1"/>
          </p:nvPr>
        </p:nvSpPr>
        <p:spPr>
          <a:xfrm>
            <a:off x="277100" y="3983050"/>
            <a:ext cx="2024100" cy="784800"/>
          </a:xfrm>
          <a:prstGeom prst="rect">
            <a:avLst/>
          </a:prstGeom>
          <a:noFill/>
          <a:ln>
            <a:noFill/>
          </a:ln>
        </p:spPr>
        <p:txBody>
          <a:bodyPr spcFirstLastPara="1" wrap="square" lIns="91425" tIns="91425" rIns="91425" bIns="91425" anchor="t" anchorCtr="0"/>
          <a:lstStyle>
            <a:lvl1pPr marR="0" lvl="0" algn="l" rtl="0">
              <a:lnSpc>
                <a:spcPct val="115000"/>
              </a:lnSpc>
              <a:spcBef>
                <a:spcPts val="0"/>
              </a:spcBef>
              <a:spcAft>
                <a:spcPts val="0"/>
              </a:spcAft>
              <a:buClr>
                <a:srgbClr val="999999"/>
              </a:buClr>
              <a:buSzPts val="1400"/>
              <a:buFont typeface="Georgia"/>
              <a:buNone/>
              <a:defRPr sz="1400" b="0" i="1" u="none" strike="noStrike" cap="none">
                <a:solidFill>
                  <a:srgbClr val="999999"/>
                </a:solidFill>
                <a:latin typeface="Georgia"/>
                <a:ea typeface="Georgia"/>
                <a:cs typeface="Georgia"/>
                <a:sym typeface="Georgia"/>
              </a:defRPr>
            </a:lvl1pPr>
            <a:lvl2pPr marR="0" lvl="1" algn="l" rtl="0">
              <a:lnSpc>
                <a:spcPct val="115000"/>
              </a:lnSpc>
              <a:spcBef>
                <a:spcPts val="0"/>
              </a:spcBef>
              <a:spcAft>
                <a:spcPts val="0"/>
              </a:spcAft>
              <a:buClr>
                <a:srgbClr val="999999"/>
              </a:buClr>
              <a:buSzPts val="3000"/>
              <a:buFont typeface="Georgia"/>
              <a:buNone/>
              <a:defRPr sz="3000" b="0" i="1" u="none" strike="noStrike" cap="none">
                <a:solidFill>
                  <a:srgbClr val="999999"/>
                </a:solidFill>
                <a:latin typeface="Georgia"/>
                <a:ea typeface="Georgia"/>
                <a:cs typeface="Georgia"/>
                <a:sym typeface="Georgia"/>
              </a:defRPr>
            </a:lvl2pPr>
            <a:lvl3pPr marR="0" lvl="2" algn="l" rtl="0">
              <a:lnSpc>
                <a:spcPct val="115000"/>
              </a:lnSpc>
              <a:spcBef>
                <a:spcPts val="0"/>
              </a:spcBef>
              <a:spcAft>
                <a:spcPts val="0"/>
              </a:spcAft>
              <a:buClr>
                <a:srgbClr val="999999"/>
              </a:buClr>
              <a:buSzPts val="3000"/>
              <a:buFont typeface="Georgia"/>
              <a:buNone/>
              <a:defRPr sz="3000" b="0" i="1" u="none" strike="noStrike" cap="none">
                <a:solidFill>
                  <a:srgbClr val="999999"/>
                </a:solidFill>
                <a:latin typeface="Georgia"/>
                <a:ea typeface="Georgia"/>
                <a:cs typeface="Georgia"/>
                <a:sym typeface="Georgia"/>
              </a:defRPr>
            </a:lvl3pPr>
            <a:lvl4pPr marR="0" lvl="3" algn="l" rtl="0">
              <a:lnSpc>
                <a:spcPct val="115000"/>
              </a:lnSpc>
              <a:spcBef>
                <a:spcPts val="0"/>
              </a:spcBef>
              <a:spcAft>
                <a:spcPts val="0"/>
              </a:spcAft>
              <a:buClr>
                <a:srgbClr val="999999"/>
              </a:buClr>
              <a:buSzPts val="3000"/>
              <a:buFont typeface="Georgia"/>
              <a:buNone/>
              <a:defRPr sz="3000" b="0" i="1" u="none" strike="noStrike" cap="none">
                <a:solidFill>
                  <a:srgbClr val="999999"/>
                </a:solidFill>
                <a:latin typeface="Georgia"/>
                <a:ea typeface="Georgia"/>
                <a:cs typeface="Georgia"/>
                <a:sym typeface="Georgia"/>
              </a:defRPr>
            </a:lvl4pPr>
            <a:lvl5pPr marR="0" lvl="4" algn="l" rtl="0">
              <a:lnSpc>
                <a:spcPct val="115000"/>
              </a:lnSpc>
              <a:spcBef>
                <a:spcPts val="0"/>
              </a:spcBef>
              <a:spcAft>
                <a:spcPts val="0"/>
              </a:spcAft>
              <a:buClr>
                <a:srgbClr val="999999"/>
              </a:buClr>
              <a:buSzPts val="3000"/>
              <a:buFont typeface="Georgia"/>
              <a:buNone/>
              <a:defRPr sz="3000" b="0" i="1" u="none" strike="noStrike" cap="none">
                <a:solidFill>
                  <a:srgbClr val="999999"/>
                </a:solidFill>
                <a:latin typeface="Georgia"/>
                <a:ea typeface="Georgia"/>
                <a:cs typeface="Georgia"/>
                <a:sym typeface="Georgia"/>
              </a:defRPr>
            </a:lvl5pPr>
            <a:lvl6pPr marR="0" lvl="5" algn="l" rtl="0">
              <a:lnSpc>
                <a:spcPct val="115000"/>
              </a:lnSpc>
              <a:spcBef>
                <a:spcPts val="0"/>
              </a:spcBef>
              <a:spcAft>
                <a:spcPts val="0"/>
              </a:spcAft>
              <a:buClr>
                <a:srgbClr val="999999"/>
              </a:buClr>
              <a:buSzPts val="3000"/>
              <a:buFont typeface="Georgia"/>
              <a:buNone/>
              <a:defRPr sz="3000" b="0" i="1" u="none" strike="noStrike" cap="none">
                <a:solidFill>
                  <a:srgbClr val="999999"/>
                </a:solidFill>
                <a:latin typeface="Georgia"/>
                <a:ea typeface="Georgia"/>
                <a:cs typeface="Georgia"/>
                <a:sym typeface="Georgia"/>
              </a:defRPr>
            </a:lvl6pPr>
            <a:lvl7pPr marR="0" lvl="6" algn="l" rtl="0">
              <a:lnSpc>
                <a:spcPct val="115000"/>
              </a:lnSpc>
              <a:spcBef>
                <a:spcPts val="0"/>
              </a:spcBef>
              <a:spcAft>
                <a:spcPts val="0"/>
              </a:spcAft>
              <a:buClr>
                <a:srgbClr val="999999"/>
              </a:buClr>
              <a:buSzPts val="3000"/>
              <a:buFont typeface="Georgia"/>
              <a:buNone/>
              <a:defRPr sz="3000" b="0" i="1" u="none" strike="noStrike" cap="none">
                <a:solidFill>
                  <a:srgbClr val="999999"/>
                </a:solidFill>
                <a:latin typeface="Georgia"/>
                <a:ea typeface="Georgia"/>
                <a:cs typeface="Georgia"/>
                <a:sym typeface="Georgia"/>
              </a:defRPr>
            </a:lvl7pPr>
            <a:lvl8pPr marR="0" lvl="7" algn="l" rtl="0">
              <a:lnSpc>
                <a:spcPct val="115000"/>
              </a:lnSpc>
              <a:spcBef>
                <a:spcPts val="0"/>
              </a:spcBef>
              <a:spcAft>
                <a:spcPts val="0"/>
              </a:spcAft>
              <a:buClr>
                <a:srgbClr val="999999"/>
              </a:buClr>
              <a:buSzPts val="3000"/>
              <a:buFont typeface="Georgia"/>
              <a:buNone/>
              <a:defRPr sz="3000" b="0" i="1" u="none" strike="noStrike" cap="none">
                <a:solidFill>
                  <a:srgbClr val="999999"/>
                </a:solidFill>
                <a:latin typeface="Georgia"/>
                <a:ea typeface="Georgia"/>
                <a:cs typeface="Georgia"/>
                <a:sym typeface="Georgia"/>
              </a:defRPr>
            </a:lvl8pPr>
            <a:lvl9pPr marR="0" lvl="8" algn="l" rtl="0">
              <a:lnSpc>
                <a:spcPct val="115000"/>
              </a:lnSpc>
              <a:spcBef>
                <a:spcPts val="0"/>
              </a:spcBef>
              <a:spcAft>
                <a:spcPts val="0"/>
              </a:spcAft>
              <a:buClr>
                <a:srgbClr val="999999"/>
              </a:buClr>
              <a:buSzPts val="3000"/>
              <a:buFont typeface="Georgia"/>
              <a:buNone/>
              <a:defRPr sz="3000" b="0" i="1" u="none" strike="noStrike" cap="none">
                <a:solidFill>
                  <a:srgbClr val="999999"/>
                </a:solidFill>
                <a:latin typeface="Georgia"/>
                <a:ea typeface="Georgia"/>
                <a:cs typeface="Georgia"/>
                <a:sym typeface="Georgia"/>
              </a:defRPr>
            </a:lvl9pPr>
          </a:lstStyle>
          <a:p>
            <a:endParaRPr/>
          </a:p>
        </p:txBody>
      </p:sp>
      <p:sp>
        <p:nvSpPr>
          <p:cNvPr id="52" name="Shape 52"/>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Nunito Sans"/>
                <a:ea typeface="Nunito Sans"/>
                <a:cs typeface="Nunito Sans"/>
                <a:sym typeface="Nunito Sans"/>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Nunito Sans"/>
                <a:ea typeface="Nunito Sans"/>
                <a:cs typeface="Nunito Sans"/>
                <a:sym typeface="Nunito Sans"/>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Nunito Sans"/>
                <a:ea typeface="Nunito Sans"/>
                <a:cs typeface="Nunito Sans"/>
                <a:sym typeface="Nunito Sans"/>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Nunito Sans"/>
                <a:ea typeface="Nunito Sans"/>
                <a:cs typeface="Nunito Sans"/>
                <a:sym typeface="Nunito Sans"/>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Nunito Sans"/>
                <a:ea typeface="Nunito Sans"/>
                <a:cs typeface="Nunito Sans"/>
                <a:sym typeface="Nunito Sans"/>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Nunito Sans"/>
                <a:ea typeface="Nunito Sans"/>
                <a:cs typeface="Nunito Sans"/>
                <a:sym typeface="Nunito Sans"/>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Nunito Sans"/>
                <a:ea typeface="Nunito Sans"/>
                <a:cs typeface="Nunito Sans"/>
                <a:sym typeface="Nunito Sans"/>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Nunito Sans"/>
                <a:ea typeface="Nunito Sans"/>
                <a:cs typeface="Nunito Sans"/>
                <a:sym typeface="Nunito Sans"/>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Nunito Sans"/>
                <a:ea typeface="Nunito Sans"/>
                <a:cs typeface="Nunito Sans"/>
                <a:sym typeface="Nunito Sans"/>
              </a:defRPr>
            </a:lvl9pPr>
          </a:lstStyle>
          <a:p>
            <a:pPr marL="0" lvl="0" indent="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53"/>
        <p:cNvGrpSpPr/>
        <p:nvPr/>
      </p:nvGrpSpPr>
      <p:grpSpPr>
        <a:xfrm>
          <a:off x="0" y="0"/>
          <a:ext cx="0" cy="0"/>
          <a:chOff x="0" y="0"/>
          <a:chExt cx="0" cy="0"/>
        </a:xfrm>
      </p:grpSpPr>
      <p:sp>
        <p:nvSpPr>
          <p:cNvPr id="54" name="Shape 54"/>
          <p:cNvSpPr/>
          <p:nvPr/>
        </p:nvSpPr>
        <p:spPr>
          <a:xfrm flipH="1">
            <a:off x="2472375" y="0"/>
            <a:ext cx="113100" cy="5143500"/>
          </a:xfrm>
          <a:prstGeom prst="rect">
            <a:avLst/>
          </a:prstGeom>
          <a:gradFill>
            <a:gsLst>
              <a:gs pos="0">
                <a:srgbClr val="000014">
                  <a:alpha val="20000"/>
                </a:srgbClr>
              </a:gs>
              <a:gs pos="100000">
                <a:srgbClr val="000014">
                  <a:alpha val="0"/>
                </a:srgbClr>
              </a:gs>
            </a:gsLst>
            <a:lin ang="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55" name="Shape 55"/>
          <p:cNvSpPr/>
          <p:nvPr/>
        </p:nvSpPr>
        <p:spPr>
          <a:xfrm>
            <a:off x="2585475" y="0"/>
            <a:ext cx="65586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 name="Shape 56"/>
          <p:cNvSpPr txBox="1">
            <a:spLocks noGrp="1"/>
          </p:cNvSpPr>
          <p:nvPr>
            <p:ph type="title"/>
          </p:nvPr>
        </p:nvSpPr>
        <p:spPr>
          <a:xfrm>
            <a:off x="234450" y="575500"/>
            <a:ext cx="2046300" cy="398100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1pPr>
            <a:lvl2pPr marR="0" lvl="1"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2pPr>
            <a:lvl3pPr marR="0" lvl="2"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3pPr>
            <a:lvl4pPr marR="0" lvl="3"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4pPr>
            <a:lvl5pPr marR="0" lvl="4"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5pPr>
            <a:lvl6pPr marR="0" lvl="5"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6pPr>
            <a:lvl7pPr marR="0" lvl="6"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7pPr>
            <a:lvl8pPr marR="0" lvl="7"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8pPr>
            <a:lvl9pPr marR="0" lvl="8"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9pPr>
          </a:lstStyle>
          <a:p>
            <a:endParaRPr/>
          </a:p>
        </p:txBody>
      </p:sp>
      <p:sp>
        <p:nvSpPr>
          <p:cNvPr id="57" name="Shape 57"/>
          <p:cNvSpPr txBox="1">
            <a:spLocks noGrp="1"/>
          </p:cNvSpPr>
          <p:nvPr>
            <p:ph type="body" idx="1"/>
          </p:nvPr>
        </p:nvSpPr>
        <p:spPr>
          <a:xfrm>
            <a:off x="3090625" y="575500"/>
            <a:ext cx="5596200" cy="3981000"/>
          </a:xfrm>
          <a:prstGeom prst="rect">
            <a:avLst/>
          </a:prstGeom>
          <a:noFill/>
          <a:ln>
            <a:noFill/>
          </a:ln>
        </p:spPr>
        <p:txBody>
          <a:bodyPr spcFirstLastPara="1" wrap="square" lIns="91425" tIns="91425" rIns="91425" bIns="91425" anchor="t" anchorCtr="0"/>
          <a:lstStyle>
            <a:lvl1pPr marL="457200" marR="0" lvl="0" indent="-317500" algn="l" rtl="0">
              <a:lnSpc>
                <a:spcPct val="115000"/>
              </a:lnSpc>
              <a:spcBef>
                <a:spcPts val="600"/>
              </a:spcBef>
              <a:spcAft>
                <a:spcPts val="0"/>
              </a:spcAft>
              <a:buClr>
                <a:srgbClr val="CCCCCC"/>
              </a:buClr>
              <a:buSzPts val="1400"/>
              <a:buFont typeface="Nunito Sans"/>
              <a:buChar char="▪"/>
              <a:defRPr sz="1400" b="0" i="0" u="none" strike="noStrike" cap="none">
                <a:solidFill>
                  <a:srgbClr val="666666"/>
                </a:solidFill>
                <a:latin typeface="Nunito Sans"/>
                <a:ea typeface="Nunito Sans"/>
                <a:cs typeface="Nunito Sans"/>
                <a:sym typeface="Nunito Sans"/>
              </a:defRPr>
            </a:lvl1pPr>
            <a:lvl2pPr marL="914400" marR="0" lvl="1" indent="-317500" algn="l" rtl="0">
              <a:lnSpc>
                <a:spcPct val="115000"/>
              </a:lnSpc>
              <a:spcBef>
                <a:spcPts val="0"/>
              </a:spcBef>
              <a:spcAft>
                <a:spcPts val="0"/>
              </a:spcAft>
              <a:buClr>
                <a:srgbClr val="CCCCCC"/>
              </a:buClr>
              <a:buSzPts val="1400"/>
              <a:buFont typeface="Nunito Sans"/>
              <a:buChar char="-"/>
              <a:defRPr sz="1400" b="0" i="0" u="none" strike="noStrike" cap="none">
                <a:solidFill>
                  <a:srgbClr val="666666"/>
                </a:solidFill>
                <a:latin typeface="Nunito Sans"/>
                <a:ea typeface="Nunito Sans"/>
                <a:cs typeface="Nunito Sans"/>
                <a:sym typeface="Nunito Sans"/>
              </a:defRPr>
            </a:lvl2pPr>
            <a:lvl3pPr marL="1371600" marR="0" lvl="2" indent="-317500" algn="l" rtl="0">
              <a:lnSpc>
                <a:spcPct val="115000"/>
              </a:lnSpc>
              <a:spcBef>
                <a:spcPts val="0"/>
              </a:spcBef>
              <a:spcAft>
                <a:spcPts val="0"/>
              </a:spcAft>
              <a:buClr>
                <a:srgbClr val="CCCCCC"/>
              </a:buClr>
              <a:buSzPts val="1400"/>
              <a:buFont typeface="Nunito Sans"/>
              <a:buChar char="-"/>
              <a:defRPr sz="1400" b="0" i="0" u="none" strike="noStrike" cap="none">
                <a:solidFill>
                  <a:srgbClr val="666666"/>
                </a:solidFill>
                <a:latin typeface="Nunito Sans"/>
                <a:ea typeface="Nunito Sans"/>
                <a:cs typeface="Nunito Sans"/>
                <a:sym typeface="Nunito Sans"/>
              </a:defRPr>
            </a:lvl3pPr>
            <a:lvl4pPr marL="1828800" marR="0" lvl="3" indent="-317500" algn="l" rtl="0">
              <a:lnSpc>
                <a:spcPct val="115000"/>
              </a:lnSpc>
              <a:spcBef>
                <a:spcPts val="0"/>
              </a:spcBef>
              <a:spcAft>
                <a:spcPts val="0"/>
              </a:spcAft>
              <a:buClr>
                <a:srgbClr val="CCCCCC"/>
              </a:buClr>
              <a:buSzPts val="1400"/>
              <a:buFont typeface="Nunito Sans"/>
              <a:buChar char="-"/>
              <a:defRPr sz="1400" b="0" i="0" u="none" strike="noStrike" cap="none">
                <a:solidFill>
                  <a:srgbClr val="666666"/>
                </a:solidFill>
                <a:latin typeface="Nunito Sans"/>
                <a:ea typeface="Nunito Sans"/>
                <a:cs typeface="Nunito Sans"/>
                <a:sym typeface="Nunito Sans"/>
              </a:defRPr>
            </a:lvl4pPr>
            <a:lvl5pPr marL="2286000" marR="0" lvl="4" indent="-317500" algn="l" rtl="0">
              <a:lnSpc>
                <a:spcPct val="115000"/>
              </a:lnSpc>
              <a:spcBef>
                <a:spcPts val="0"/>
              </a:spcBef>
              <a:spcAft>
                <a:spcPts val="0"/>
              </a:spcAft>
              <a:buClr>
                <a:srgbClr val="CCCCCC"/>
              </a:buClr>
              <a:buSzPts val="1400"/>
              <a:buFont typeface="Nunito Sans"/>
              <a:buChar char="-"/>
              <a:defRPr sz="1400" b="0" i="0" u="none" strike="noStrike" cap="none">
                <a:solidFill>
                  <a:srgbClr val="666666"/>
                </a:solidFill>
                <a:latin typeface="Nunito Sans"/>
                <a:ea typeface="Nunito Sans"/>
                <a:cs typeface="Nunito Sans"/>
                <a:sym typeface="Nunito Sans"/>
              </a:defRPr>
            </a:lvl5pPr>
            <a:lvl6pPr marL="2743200" marR="0" lvl="5" indent="-317500" algn="l" rtl="0">
              <a:lnSpc>
                <a:spcPct val="115000"/>
              </a:lnSpc>
              <a:spcBef>
                <a:spcPts val="0"/>
              </a:spcBef>
              <a:spcAft>
                <a:spcPts val="0"/>
              </a:spcAft>
              <a:buClr>
                <a:srgbClr val="CCCCCC"/>
              </a:buClr>
              <a:buSzPts val="1400"/>
              <a:buFont typeface="Nunito Sans"/>
              <a:buChar char="-"/>
              <a:defRPr sz="1400" b="0" i="0" u="none" strike="noStrike" cap="none">
                <a:solidFill>
                  <a:srgbClr val="666666"/>
                </a:solidFill>
                <a:latin typeface="Nunito Sans"/>
                <a:ea typeface="Nunito Sans"/>
                <a:cs typeface="Nunito Sans"/>
                <a:sym typeface="Nunito Sans"/>
              </a:defRPr>
            </a:lvl6pPr>
            <a:lvl7pPr marL="3200400" marR="0" lvl="6" indent="-317500" algn="l" rtl="0">
              <a:lnSpc>
                <a:spcPct val="115000"/>
              </a:lnSpc>
              <a:spcBef>
                <a:spcPts val="0"/>
              </a:spcBef>
              <a:spcAft>
                <a:spcPts val="0"/>
              </a:spcAft>
              <a:buClr>
                <a:srgbClr val="CCCCCC"/>
              </a:buClr>
              <a:buSzPts val="1400"/>
              <a:buFont typeface="Nunito Sans"/>
              <a:buChar char="-"/>
              <a:defRPr sz="1400" b="0" i="0" u="none" strike="noStrike" cap="none">
                <a:solidFill>
                  <a:srgbClr val="666666"/>
                </a:solidFill>
                <a:latin typeface="Nunito Sans"/>
                <a:ea typeface="Nunito Sans"/>
                <a:cs typeface="Nunito Sans"/>
                <a:sym typeface="Nunito Sans"/>
              </a:defRPr>
            </a:lvl7pPr>
            <a:lvl8pPr marL="3657600" marR="0" lvl="7" indent="-317500" algn="l" rtl="0">
              <a:lnSpc>
                <a:spcPct val="115000"/>
              </a:lnSpc>
              <a:spcBef>
                <a:spcPts val="0"/>
              </a:spcBef>
              <a:spcAft>
                <a:spcPts val="0"/>
              </a:spcAft>
              <a:buClr>
                <a:srgbClr val="CCCCCC"/>
              </a:buClr>
              <a:buSzPts val="1400"/>
              <a:buFont typeface="Nunito Sans"/>
              <a:buChar char="-"/>
              <a:defRPr sz="1400" b="0" i="0" u="none" strike="noStrike" cap="none">
                <a:solidFill>
                  <a:srgbClr val="666666"/>
                </a:solidFill>
                <a:latin typeface="Nunito Sans"/>
                <a:ea typeface="Nunito Sans"/>
                <a:cs typeface="Nunito Sans"/>
                <a:sym typeface="Nunito Sans"/>
              </a:defRPr>
            </a:lvl8pPr>
            <a:lvl9pPr marL="4114800" marR="0" lvl="8" indent="-317500" algn="l" rtl="0">
              <a:lnSpc>
                <a:spcPct val="115000"/>
              </a:lnSpc>
              <a:spcBef>
                <a:spcPts val="0"/>
              </a:spcBef>
              <a:spcAft>
                <a:spcPts val="0"/>
              </a:spcAft>
              <a:buClr>
                <a:srgbClr val="CCCCCC"/>
              </a:buClr>
              <a:buSzPts val="1400"/>
              <a:buFont typeface="Nunito Sans"/>
              <a:buChar char="-"/>
              <a:defRPr sz="1400" b="0" i="0" u="none" strike="noStrike" cap="none">
                <a:solidFill>
                  <a:srgbClr val="666666"/>
                </a:solidFill>
                <a:latin typeface="Nunito Sans"/>
                <a:ea typeface="Nunito Sans"/>
                <a:cs typeface="Nunito Sans"/>
                <a:sym typeface="Nunito Sans"/>
              </a:defRPr>
            </a:lvl9pPr>
          </a:lstStyle>
          <a:p>
            <a:endParaRPr/>
          </a:p>
        </p:txBody>
      </p:sp>
      <p:sp>
        <p:nvSpPr>
          <p:cNvPr id="58" name="Shape 58"/>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rgbClr val="CCCCCC"/>
                </a:solidFill>
                <a:latin typeface="Nunito Sans"/>
                <a:ea typeface="Nunito Sans"/>
                <a:cs typeface="Nunito Sans"/>
                <a:sym typeface="Nunito Sans"/>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rgbClr val="CCCCCC"/>
                </a:solidFill>
                <a:latin typeface="Nunito Sans"/>
                <a:ea typeface="Nunito Sans"/>
                <a:cs typeface="Nunito Sans"/>
                <a:sym typeface="Nunito Sans"/>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rgbClr val="CCCCCC"/>
                </a:solidFill>
                <a:latin typeface="Nunito Sans"/>
                <a:ea typeface="Nunito Sans"/>
                <a:cs typeface="Nunito Sans"/>
                <a:sym typeface="Nunito Sans"/>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rgbClr val="CCCCCC"/>
                </a:solidFill>
                <a:latin typeface="Nunito Sans"/>
                <a:ea typeface="Nunito Sans"/>
                <a:cs typeface="Nunito Sans"/>
                <a:sym typeface="Nunito Sans"/>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rgbClr val="CCCCCC"/>
                </a:solidFill>
                <a:latin typeface="Nunito Sans"/>
                <a:ea typeface="Nunito Sans"/>
                <a:cs typeface="Nunito Sans"/>
                <a:sym typeface="Nunito Sans"/>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rgbClr val="CCCCCC"/>
                </a:solidFill>
                <a:latin typeface="Nunito Sans"/>
                <a:ea typeface="Nunito Sans"/>
                <a:cs typeface="Nunito Sans"/>
                <a:sym typeface="Nunito Sans"/>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rgbClr val="CCCCCC"/>
                </a:solidFill>
                <a:latin typeface="Nunito Sans"/>
                <a:ea typeface="Nunito Sans"/>
                <a:cs typeface="Nunito Sans"/>
                <a:sym typeface="Nunito Sans"/>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rgbClr val="CCCCCC"/>
                </a:solidFill>
                <a:latin typeface="Nunito Sans"/>
                <a:ea typeface="Nunito Sans"/>
                <a:cs typeface="Nunito Sans"/>
                <a:sym typeface="Nunito Sans"/>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rgbClr val="CCCCCC"/>
                </a:solidFill>
                <a:latin typeface="Nunito Sans"/>
                <a:ea typeface="Nunito Sans"/>
                <a:cs typeface="Nunito Sans"/>
                <a:sym typeface="Nunito Sans"/>
              </a:defRPr>
            </a:lvl9pPr>
          </a:lstStyle>
          <a:p>
            <a:pPr marL="0" lvl="0" indent="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9"/>
        <p:cNvGrpSpPr/>
        <p:nvPr/>
      </p:nvGrpSpPr>
      <p:grpSpPr>
        <a:xfrm>
          <a:off x="0" y="0"/>
          <a:ext cx="0" cy="0"/>
          <a:chOff x="0" y="0"/>
          <a:chExt cx="0" cy="0"/>
        </a:xfrm>
      </p:grpSpPr>
      <p:sp>
        <p:nvSpPr>
          <p:cNvPr id="60" name="Shape 60"/>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Nunito Sans"/>
                <a:ea typeface="Nunito Sans"/>
                <a:cs typeface="Nunito Sans"/>
                <a:sym typeface="Nunito Sans"/>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Nunito Sans"/>
                <a:ea typeface="Nunito Sans"/>
                <a:cs typeface="Nunito Sans"/>
                <a:sym typeface="Nunito Sans"/>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Nunito Sans"/>
                <a:ea typeface="Nunito Sans"/>
                <a:cs typeface="Nunito Sans"/>
                <a:sym typeface="Nunito Sans"/>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Nunito Sans"/>
                <a:ea typeface="Nunito Sans"/>
                <a:cs typeface="Nunito Sans"/>
                <a:sym typeface="Nunito Sans"/>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Nunito Sans"/>
                <a:ea typeface="Nunito Sans"/>
                <a:cs typeface="Nunito Sans"/>
                <a:sym typeface="Nunito Sans"/>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Nunito Sans"/>
                <a:ea typeface="Nunito Sans"/>
                <a:cs typeface="Nunito Sans"/>
                <a:sym typeface="Nunito Sans"/>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Nunito Sans"/>
                <a:ea typeface="Nunito Sans"/>
                <a:cs typeface="Nunito Sans"/>
                <a:sym typeface="Nunito Sans"/>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Nunito Sans"/>
                <a:ea typeface="Nunito Sans"/>
                <a:cs typeface="Nunito Sans"/>
                <a:sym typeface="Nunito Sans"/>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Nunito Sans"/>
                <a:ea typeface="Nunito Sans"/>
                <a:cs typeface="Nunito Sans"/>
                <a:sym typeface="Nunito Sans"/>
              </a:defRPr>
            </a:lvl9pPr>
          </a:lstStyle>
          <a:p>
            <a:pPr marL="0" lvl="0" indent="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61"/>
        <p:cNvGrpSpPr/>
        <p:nvPr/>
      </p:nvGrpSpPr>
      <p:grpSpPr>
        <a:xfrm>
          <a:off x="0" y="0"/>
          <a:ext cx="0" cy="0"/>
          <a:chOff x="0" y="0"/>
          <a:chExt cx="0" cy="0"/>
        </a:xfrm>
      </p:grpSpPr>
      <p:sp>
        <p:nvSpPr>
          <p:cNvPr id="62" name="Shape 62"/>
          <p:cNvSpPr/>
          <p:nvPr/>
        </p:nvSpPr>
        <p:spPr>
          <a:xfrm flipH="1">
            <a:off x="2472375" y="0"/>
            <a:ext cx="113100" cy="5143500"/>
          </a:xfrm>
          <a:prstGeom prst="rect">
            <a:avLst/>
          </a:prstGeom>
          <a:gradFill>
            <a:gsLst>
              <a:gs pos="0">
                <a:srgbClr val="000014">
                  <a:alpha val="20000"/>
                </a:srgbClr>
              </a:gs>
              <a:gs pos="100000">
                <a:srgbClr val="000014">
                  <a:alpha val="0"/>
                </a:srgbClr>
              </a:gs>
            </a:gsLst>
            <a:lin ang="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63" name="Shape 63"/>
          <p:cNvSpPr/>
          <p:nvPr/>
        </p:nvSpPr>
        <p:spPr>
          <a:xfrm>
            <a:off x="2585475" y="0"/>
            <a:ext cx="65586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 name="Shape 64"/>
          <p:cNvSpPr txBox="1">
            <a:spLocks noGrp="1"/>
          </p:cNvSpPr>
          <p:nvPr>
            <p:ph type="title"/>
          </p:nvPr>
        </p:nvSpPr>
        <p:spPr>
          <a:xfrm>
            <a:off x="234450" y="575500"/>
            <a:ext cx="2046300" cy="398100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1pPr>
            <a:lvl2pPr marR="0" lvl="1"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2pPr>
            <a:lvl3pPr marR="0" lvl="2"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3pPr>
            <a:lvl4pPr marR="0" lvl="3"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4pPr>
            <a:lvl5pPr marR="0" lvl="4"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5pPr>
            <a:lvl6pPr marR="0" lvl="5"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6pPr>
            <a:lvl7pPr marR="0" lvl="6"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7pPr>
            <a:lvl8pPr marR="0" lvl="7"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8pPr>
            <a:lvl9pPr marR="0" lvl="8"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9pPr>
          </a:lstStyle>
          <a:p>
            <a:endParaRPr/>
          </a:p>
        </p:txBody>
      </p:sp>
      <p:sp>
        <p:nvSpPr>
          <p:cNvPr id="65" name="Shape 65"/>
          <p:cNvSpPr txBox="1">
            <a:spLocks noGrp="1"/>
          </p:cNvSpPr>
          <p:nvPr>
            <p:ph type="body" idx="1"/>
          </p:nvPr>
        </p:nvSpPr>
        <p:spPr>
          <a:xfrm>
            <a:off x="3069325" y="575500"/>
            <a:ext cx="1789800" cy="3981000"/>
          </a:xfrm>
          <a:prstGeom prst="rect">
            <a:avLst/>
          </a:prstGeom>
          <a:noFill/>
          <a:ln>
            <a:noFill/>
          </a:ln>
        </p:spPr>
        <p:txBody>
          <a:bodyPr spcFirstLastPara="1" wrap="square" lIns="91425" tIns="91425" rIns="91425" bIns="91425" anchor="t" anchorCtr="0"/>
          <a:lstStyle>
            <a:lvl1pPr marL="457200" marR="0" lvl="0" indent="-285750" algn="l" rtl="0">
              <a:lnSpc>
                <a:spcPct val="115000"/>
              </a:lnSpc>
              <a:spcBef>
                <a:spcPts val="600"/>
              </a:spcBef>
              <a:spcAft>
                <a:spcPts val="0"/>
              </a:spcAft>
              <a:buClr>
                <a:srgbClr val="CCCCCC"/>
              </a:buClr>
              <a:buSzPts val="900"/>
              <a:buFont typeface="Nunito Sans"/>
              <a:buChar char="▪"/>
              <a:defRPr sz="900" b="0" i="0" u="none" strike="noStrike" cap="none">
                <a:solidFill>
                  <a:srgbClr val="666666"/>
                </a:solidFill>
                <a:latin typeface="Nunito Sans"/>
                <a:ea typeface="Nunito Sans"/>
                <a:cs typeface="Nunito Sans"/>
                <a:sym typeface="Nunito Sans"/>
              </a:defRPr>
            </a:lvl1pPr>
            <a:lvl2pPr marL="914400" marR="0" lvl="1" indent="-285750" algn="l" rtl="0">
              <a:lnSpc>
                <a:spcPct val="115000"/>
              </a:lnSpc>
              <a:spcBef>
                <a:spcPts val="0"/>
              </a:spcBef>
              <a:spcAft>
                <a:spcPts val="0"/>
              </a:spcAft>
              <a:buClr>
                <a:srgbClr val="CCCCCC"/>
              </a:buClr>
              <a:buSzPts val="900"/>
              <a:buFont typeface="Nunito Sans"/>
              <a:buChar char="-"/>
              <a:defRPr sz="900" b="0" i="0" u="none" strike="noStrike" cap="none">
                <a:solidFill>
                  <a:srgbClr val="666666"/>
                </a:solidFill>
                <a:latin typeface="Nunito Sans"/>
                <a:ea typeface="Nunito Sans"/>
                <a:cs typeface="Nunito Sans"/>
                <a:sym typeface="Nunito Sans"/>
              </a:defRPr>
            </a:lvl2pPr>
            <a:lvl3pPr marL="1371600" marR="0" lvl="2" indent="-285750" algn="l" rtl="0">
              <a:lnSpc>
                <a:spcPct val="115000"/>
              </a:lnSpc>
              <a:spcBef>
                <a:spcPts val="0"/>
              </a:spcBef>
              <a:spcAft>
                <a:spcPts val="0"/>
              </a:spcAft>
              <a:buClr>
                <a:srgbClr val="CCCCCC"/>
              </a:buClr>
              <a:buSzPts val="900"/>
              <a:buFont typeface="Nunito Sans"/>
              <a:buChar char="-"/>
              <a:defRPr sz="900" b="0" i="0" u="none" strike="noStrike" cap="none">
                <a:solidFill>
                  <a:srgbClr val="666666"/>
                </a:solidFill>
                <a:latin typeface="Nunito Sans"/>
                <a:ea typeface="Nunito Sans"/>
                <a:cs typeface="Nunito Sans"/>
                <a:sym typeface="Nunito Sans"/>
              </a:defRPr>
            </a:lvl3pPr>
            <a:lvl4pPr marL="1828800" marR="0" lvl="3" indent="-285750" algn="l" rtl="0">
              <a:lnSpc>
                <a:spcPct val="115000"/>
              </a:lnSpc>
              <a:spcBef>
                <a:spcPts val="0"/>
              </a:spcBef>
              <a:spcAft>
                <a:spcPts val="0"/>
              </a:spcAft>
              <a:buClr>
                <a:srgbClr val="CCCCCC"/>
              </a:buClr>
              <a:buSzPts val="900"/>
              <a:buFont typeface="Nunito Sans"/>
              <a:buChar char="-"/>
              <a:defRPr sz="900" b="0" i="0" u="none" strike="noStrike" cap="none">
                <a:solidFill>
                  <a:srgbClr val="666666"/>
                </a:solidFill>
                <a:latin typeface="Nunito Sans"/>
                <a:ea typeface="Nunito Sans"/>
                <a:cs typeface="Nunito Sans"/>
                <a:sym typeface="Nunito Sans"/>
              </a:defRPr>
            </a:lvl4pPr>
            <a:lvl5pPr marL="2286000" marR="0" lvl="4" indent="-285750" algn="l" rtl="0">
              <a:lnSpc>
                <a:spcPct val="115000"/>
              </a:lnSpc>
              <a:spcBef>
                <a:spcPts val="0"/>
              </a:spcBef>
              <a:spcAft>
                <a:spcPts val="0"/>
              </a:spcAft>
              <a:buClr>
                <a:srgbClr val="CCCCCC"/>
              </a:buClr>
              <a:buSzPts val="900"/>
              <a:buFont typeface="Nunito Sans"/>
              <a:buChar char="-"/>
              <a:defRPr sz="900" b="0" i="0" u="none" strike="noStrike" cap="none">
                <a:solidFill>
                  <a:srgbClr val="666666"/>
                </a:solidFill>
                <a:latin typeface="Nunito Sans"/>
                <a:ea typeface="Nunito Sans"/>
                <a:cs typeface="Nunito Sans"/>
                <a:sym typeface="Nunito Sans"/>
              </a:defRPr>
            </a:lvl5pPr>
            <a:lvl6pPr marL="2743200" marR="0" lvl="5" indent="-285750" algn="l" rtl="0">
              <a:lnSpc>
                <a:spcPct val="115000"/>
              </a:lnSpc>
              <a:spcBef>
                <a:spcPts val="0"/>
              </a:spcBef>
              <a:spcAft>
                <a:spcPts val="0"/>
              </a:spcAft>
              <a:buClr>
                <a:srgbClr val="CCCCCC"/>
              </a:buClr>
              <a:buSzPts val="900"/>
              <a:buFont typeface="Nunito Sans"/>
              <a:buChar char="-"/>
              <a:defRPr sz="900" b="0" i="0" u="none" strike="noStrike" cap="none">
                <a:solidFill>
                  <a:srgbClr val="666666"/>
                </a:solidFill>
                <a:latin typeface="Nunito Sans"/>
                <a:ea typeface="Nunito Sans"/>
                <a:cs typeface="Nunito Sans"/>
                <a:sym typeface="Nunito Sans"/>
              </a:defRPr>
            </a:lvl6pPr>
            <a:lvl7pPr marL="3200400" marR="0" lvl="6" indent="-285750" algn="l" rtl="0">
              <a:lnSpc>
                <a:spcPct val="115000"/>
              </a:lnSpc>
              <a:spcBef>
                <a:spcPts val="0"/>
              </a:spcBef>
              <a:spcAft>
                <a:spcPts val="0"/>
              </a:spcAft>
              <a:buClr>
                <a:srgbClr val="CCCCCC"/>
              </a:buClr>
              <a:buSzPts val="900"/>
              <a:buFont typeface="Nunito Sans"/>
              <a:buChar char="-"/>
              <a:defRPr sz="900" b="0" i="0" u="none" strike="noStrike" cap="none">
                <a:solidFill>
                  <a:srgbClr val="666666"/>
                </a:solidFill>
                <a:latin typeface="Nunito Sans"/>
                <a:ea typeface="Nunito Sans"/>
                <a:cs typeface="Nunito Sans"/>
                <a:sym typeface="Nunito Sans"/>
              </a:defRPr>
            </a:lvl7pPr>
            <a:lvl8pPr marL="3657600" marR="0" lvl="7" indent="-285750" algn="l" rtl="0">
              <a:lnSpc>
                <a:spcPct val="115000"/>
              </a:lnSpc>
              <a:spcBef>
                <a:spcPts val="0"/>
              </a:spcBef>
              <a:spcAft>
                <a:spcPts val="0"/>
              </a:spcAft>
              <a:buClr>
                <a:srgbClr val="CCCCCC"/>
              </a:buClr>
              <a:buSzPts val="900"/>
              <a:buFont typeface="Nunito Sans"/>
              <a:buChar char="-"/>
              <a:defRPr sz="900" b="0" i="0" u="none" strike="noStrike" cap="none">
                <a:solidFill>
                  <a:srgbClr val="666666"/>
                </a:solidFill>
                <a:latin typeface="Nunito Sans"/>
                <a:ea typeface="Nunito Sans"/>
                <a:cs typeface="Nunito Sans"/>
                <a:sym typeface="Nunito Sans"/>
              </a:defRPr>
            </a:lvl8pPr>
            <a:lvl9pPr marL="4114800" marR="0" lvl="8" indent="-285750" algn="l" rtl="0">
              <a:lnSpc>
                <a:spcPct val="115000"/>
              </a:lnSpc>
              <a:spcBef>
                <a:spcPts val="0"/>
              </a:spcBef>
              <a:spcAft>
                <a:spcPts val="0"/>
              </a:spcAft>
              <a:buClr>
                <a:srgbClr val="CCCCCC"/>
              </a:buClr>
              <a:buSzPts val="900"/>
              <a:buFont typeface="Nunito Sans"/>
              <a:buChar char="-"/>
              <a:defRPr sz="900" b="0" i="0" u="none" strike="noStrike" cap="none">
                <a:solidFill>
                  <a:srgbClr val="666666"/>
                </a:solidFill>
                <a:latin typeface="Nunito Sans"/>
                <a:ea typeface="Nunito Sans"/>
                <a:cs typeface="Nunito Sans"/>
                <a:sym typeface="Nunito Sans"/>
              </a:defRPr>
            </a:lvl9pPr>
          </a:lstStyle>
          <a:p>
            <a:endParaRPr/>
          </a:p>
        </p:txBody>
      </p:sp>
      <p:sp>
        <p:nvSpPr>
          <p:cNvPr id="66" name="Shape 66"/>
          <p:cNvSpPr txBox="1">
            <a:spLocks noGrp="1"/>
          </p:cNvSpPr>
          <p:nvPr>
            <p:ph type="body" idx="2"/>
          </p:nvPr>
        </p:nvSpPr>
        <p:spPr>
          <a:xfrm>
            <a:off x="4951006" y="575500"/>
            <a:ext cx="1789800" cy="3981000"/>
          </a:xfrm>
          <a:prstGeom prst="rect">
            <a:avLst/>
          </a:prstGeom>
          <a:noFill/>
          <a:ln>
            <a:noFill/>
          </a:ln>
        </p:spPr>
        <p:txBody>
          <a:bodyPr spcFirstLastPara="1" wrap="square" lIns="91425" tIns="91425" rIns="91425" bIns="91425" anchor="t" anchorCtr="0"/>
          <a:lstStyle>
            <a:lvl1pPr marL="457200" marR="0" lvl="0" indent="-285750" algn="l" rtl="0">
              <a:lnSpc>
                <a:spcPct val="115000"/>
              </a:lnSpc>
              <a:spcBef>
                <a:spcPts val="600"/>
              </a:spcBef>
              <a:spcAft>
                <a:spcPts val="0"/>
              </a:spcAft>
              <a:buClr>
                <a:srgbClr val="CCCCCC"/>
              </a:buClr>
              <a:buSzPts val="900"/>
              <a:buFont typeface="Nunito Sans"/>
              <a:buChar char="▪"/>
              <a:defRPr sz="900" b="0" i="0" u="none" strike="noStrike" cap="none">
                <a:solidFill>
                  <a:srgbClr val="666666"/>
                </a:solidFill>
                <a:latin typeface="Nunito Sans"/>
                <a:ea typeface="Nunito Sans"/>
                <a:cs typeface="Nunito Sans"/>
                <a:sym typeface="Nunito Sans"/>
              </a:defRPr>
            </a:lvl1pPr>
            <a:lvl2pPr marL="914400" marR="0" lvl="1" indent="-285750" algn="l" rtl="0">
              <a:lnSpc>
                <a:spcPct val="115000"/>
              </a:lnSpc>
              <a:spcBef>
                <a:spcPts val="0"/>
              </a:spcBef>
              <a:spcAft>
                <a:spcPts val="0"/>
              </a:spcAft>
              <a:buClr>
                <a:srgbClr val="CCCCCC"/>
              </a:buClr>
              <a:buSzPts val="900"/>
              <a:buFont typeface="Nunito Sans"/>
              <a:buChar char="-"/>
              <a:defRPr sz="900" b="0" i="0" u="none" strike="noStrike" cap="none">
                <a:solidFill>
                  <a:srgbClr val="666666"/>
                </a:solidFill>
                <a:latin typeface="Nunito Sans"/>
                <a:ea typeface="Nunito Sans"/>
                <a:cs typeface="Nunito Sans"/>
                <a:sym typeface="Nunito Sans"/>
              </a:defRPr>
            </a:lvl2pPr>
            <a:lvl3pPr marL="1371600" marR="0" lvl="2" indent="-285750" algn="l" rtl="0">
              <a:lnSpc>
                <a:spcPct val="115000"/>
              </a:lnSpc>
              <a:spcBef>
                <a:spcPts val="0"/>
              </a:spcBef>
              <a:spcAft>
                <a:spcPts val="0"/>
              </a:spcAft>
              <a:buClr>
                <a:srgbClr val="CCCCCC"/>
              </a:buClr>
              <a:buSzPts val="900"/>
              <a:buFont typeface="Nunito Sans"/>
              <a:buChar char="-"/>
              <a:defRPr sz="900" b="0" i="0" u="none" strike="noStrike" cap="none">
                <a:solidFill>
                  <a:srgbClr val="666666"/>
                </a:solidFill>
                <a:latin typeface="Nunito Sans"/>
                <a:ea typeface="Nunito Sans"/>
                <a:cs typeface="Nunito Sans"/>
                <a:sym typeface="Nunito Sans"/>
              </a:defRPr>
            </a:lvl3pPr>
            <a:lvl4pPr marL="1828800" marR="0" lvl="3" indent="-285750" algn="l" rtl="0">
              <a:lnSpc>
                <a:spcPct val="115000"/>
              </a:lnSpc>
              <a:spcBef>
                <a:spcPts val="0"/>
              </a:spcBef>
              <a:spcAft>
                <a:spcPts val="0"/>
              </a:spcAft>
              <a:buClr>
                <a:srgbClr val="CCCCCC"/>
              </a:buClr>
              <a:buSzPts val="900"/>
              <a:buFont typeface="Nunito Sans"/>
              <a:buChar char="-"/>
              <a:defRPr sz="900" b="0" i="0" u="none" strike="noStrike" cap="none">
                <a:solidFill>
                  <a:srgbClr val="666666"/>
                </a:solidFill>
                <a:latin typeface="Nunito Sans"/>
                <a:ea typeface="Nunito Sans"/>
                <a:cs typeface="Nunito Sans"/>
                <a:sym typeface="Nunito Sans"/>
              </a:defRPr>
            </a:lvl4pPr>
            <a:lvl5pPr marL="2286000" marR="0" lvl="4" indent="-285750" algn="l" rtl="0">
              <a:lnSpc>
                <a:spcPct val="115000"/>
              </a:lnSpc>
              <a:spcBef>
                <a:spcPts val="0"/>
              </a:spcBef>
              <a:spcAft>
                <a:spcPts val="0"/>
              </a:spcAft>
              <a:buClr>
                <a:srgbClr val="CCCCCC"/>
              </a:buClr>
              <a:buSzPts val="900"/>
              <a:buFont typeface="Nunito Sans"/>
              <a:buChar char="-"/>
              <a:defRPr sz="900" b="0" i="0" u="none" strike="noStrike" cap="none">
                <a:solidFill>
                  <a:srgbClr val="666666"/>
                </a:solidFill>
                <a:latin typeface="Nunito Sans"/>
                <a:ea typeface="Nunito Sans"/>
                <a:cs typeface="Nunito Sans"/>
                <a:sym typeface="Nunito Sans"/>
              </a:defRPr>
            </a:lvl5pPr>
            <a:lvl6pPr marL="2743200" marR="0" lvl="5" indent="-285750" algn="l" rtl="0">
              <a:lnSpc>
                <a:spcPct val="115000"/>
              </a:lnSpc>
              <a:spcBef>
                <a:spcPts val="0"/>
              </a:spcBef>
              <a:spcAft>
                <a:spcPts val="0"/>
              </a:spcAft>
              <a:buClr>
                <a:srgbClr val="CCCCCC"/>
              </a:buClr>
              <a:buSzPts val="900"/>
              <a:buFont typeface="Nunito Sans"/>
              <a:buChar char="-"/>
              <a:defRPr sz="900" b="0" i="0" u="none" strike="noStrike" cap="none">
                <a:solidFill>
                  <a:srgbClr val="666666"/>
                </a:solidFill>
                <a:latin typeface="Nunito Sans"/>
                <a:ea typeface="Nunito Sans"/>
                <a:cs typeface="Nunito Sans"/>
                <a:sym typeface="Nunito Sans"/>
              </a:defRPr>
            </a:lvl6pPr>
            <a:lvl7pPr marL="3200400" marR="0" lvl="6" indent="-285750" algn="l" rtl="0">
              <a:lnSpc>
                <a:spcPct val="115000"/>
              </a:lnSpc>
              <a:spcBef>
                <a:spcPts val="0"/>
              </a:spcBef>
              <a:spcAft>
                <a:spcPts val="0"/>
              </a:spcAft>
              <a:buClr>
                <a:srgbClr val="CCCCCC"/>
              </a:buClr>
              <a:buSzPts val="900"/>
              <a:buFont typeface="Nunito Sans"/>
              <a:buChar char="-"/>
              <a:defRPr sz="900" b="0" i="0" u="none" strike="noStrike" cap="none">
                <a:solidFill>
                  <a:srgbClr val="666666"/>
                </a:solidFill>
                <a:latin typeface="Nunito Sans"/>
                <a:ea typeface="Nunito Sans"/>
                <a:cs typeface="Nunito Sans"/>
                <a:sym typeface="Nunito Sans"/>
              </a:defRPr>
            </a:lvl7pPr>
            <a:lvl8pPr marL="3657600" marR="0" lvl="7" indent="-285750" algn="l" rtl="0">
              <a:lnSpc>
                <a:spcPct val="115000"/>
              </a:lnSpc>
              <a:spcBef>
                <a:spcPts val="0"/>
              </a:spcBef>
              <a:spcAft>
                <a:spcPts val="0"/>
              </a:spcAft>
              <a:buClr>
                <a:srgbClr val="CCCCCC"/>
              </a:buClr>
              <a:buSzPts val="900"/>
              <a:buFont typeface="Nunito Sans"/>
              <a:buChar char="-"/>
              <a:defRPr sz="900" b="0" i="0" u="none" strike="noStrike" cap="none">
                <a:solidFill>
                  <a:srgbClr val="666666"/>
                </a:solidFill>
                <a:latin typeface="Nunito Sans"/>
                <a:ea typeface="Nunito Sans"/>
                <a:cs typeface="Nunito Sans"/>
                <a:sym typeface="Nunito Sans"/>
              </a:defRPr>
            </a:lvl8pPr>
            <a:lvl9pPr marL="4114800" marR="0" lvl="8" indent="-285750" algn="l" rtl="0">
              <a:lnSpc>
                <a:spcPct val="115000"/>
              </a:lnSpc>
              <a:spcBef>
                <a:spcPts val="0"/>
              </a:spcBef>
              <a:spcAft>
                <a:spcPts val="0"/>
              </a:spcAft>
              <a:buClr>
                <a:srgbClr val="CCCCCC"/>
              </a:buClr>
              <a:buSzPts val="900"/>
              <a:buFont typeface="Nunito Sans"/>
              <a:buChar char="-"/>
              <a:defRPr sz="900" b="0" i="0" u="none" strike="noStrike" cap="none">
                <a:solidFill>
                  <a:srgbClr val="666666"/>
                </a:solidFill>
                <a:latin typeface="Nunito Sans"/>
                <a:ea typeface="Nunito Sans"/>
                <a:cs typeface="Nunito Sans"/>
                <a:sym typeface="Nunito Sans"/>
              </a:defRPr>
            </a:lvl9pPr>
          </a:lstStyle>
          <a:p>
            <a:endParaRPr/>
          </a:p>
        </p:txBody>
      </p:sp>
      <p:sp>
        <p:nvSpPr>
          <p:cNvPr id="67" name="Shape 67"/>
          <p:cNvSpPr txBox="1">
            <a:spLocks noGrp="1"/>
          </p:cNvSpPr>
          <p:nvPr>
            <p:ph type="body" idx="3"/>
          </p:nvPr>
        </p:nvSpPr>
        <p:spPr>
          <a:xfrm>
            <a:off x="6832686" y="575500"/>
            <a:ext cx="1789800" cy="3981000"/>
          </a:xfrm>
          <a:prstGeom prst="rect">
            <a:avLst/>
          </a:prstGeom>
          <a:noFill/>
          <a:ln>
            <a:noFill/>
          </a:ln>
        </p:spPr>
        <p:txBody>
          <a:bodyPr spcFirstLastPara="1" wrap="square" lIns="91425" tIns="91425" rIns="91425" bIns="91425" anchor="t" anchorCtr="0"/>
          <a:lstStyle>
            <a:lvl1pPr marL="457200" marR="0" lvl="0" indent="-285750" algn="l" rtl="0">
              <a:lnSpc>
                <a:spcPct val="115000"/>
              </a:lnSpc>
              <a:spcBef>
                <a:spcPts val="600"/>
              </a:spcBef>
              <a:spcAft>
                <a:spcPts val="0"/>
              </a:spcAft>
              <a:buClr>
                <a:srgbClr val="CCCCCC"/>
              </a:buClr>
              <a:buSzPts val="900"/>
              <a:buFont typeface="Nunito Sans"/>
              <a:buChar char="▪"/>
              <a:defRPr sz="900" b="0" i="0" u="none" strike="noStrike" cap="none">
                <a:solidFill>
                  <a:srgbClr val="666666"/>
                </a:solidFill>
                <a:latin typeface="Nunito Sans"/>
                <a:ea typeface="Nunito Sans"/>
                <a:cs typeface="Nunito Sans"/>
                <a:sym typeface="Nunito Sans"/>
              </a:defRPr>
            </a:lvl1pPr>
            <a:lvl2pPr marL="914400" marR="0" lvl="1" indent="-285750" algn="l" rtl="0">
              <a:lnSpc>
                <a:spcPct val="115000"/>
              </a:lnSpc>
              <a:spcBef>
                <a:spcPts val="0"/>
              </a:spcBef>
              <a:spcAft>
                <a:spcPts val="0"/>
              </a:spcAft>
              <a:buClr>
                <a:srgbClr val="CCCCCC"/>
              </a:buClr>
              <a:buSzPts val="900"/>
              <a:buFont typeface="Nunito Sans"/>
              <a:buChar char="-"/>
              <a:defRPr sz="900" b="0" i="0" u="none" strike="noStrike" cap="none">
                <a:solidFill>
                  <a:srgbClr val="666666"/>
                </a:solidFill>
                <a:latin typeface="Nunito Sans"/>
                <a:ea typeface="Nunito Sans"/>
                <a:cs typeface="Nunito Sans"/>
                <a:sym typeface="Nunito Sans"/>
              </a:defRPr>
            </a:lvl2pPr>
            <a:lvl3pPr marL="1371600" marR="0" lvl="2" indent="-285750" algn="l" rtl="0">
              <a:lnSpc>
                <a:spcPct val="115000"/>
              </a:lnSpc>
              <a:spcBef>
                <a:spcPts val="0"/>
              </a:spcBef>
              <a:spcAft>
                <a:spcPts val="0"/>
              </a:spcAft>
              <a:buClr>
                <a:srgbClr val="CCCCCC"/>
              </a:buClr>
              <a:buSzPts val="900"/>
              <a:buFont typeface="Nunito Sans"/>
              <a:buChar char="-"/>
              <a:defRPr sz="900" b="0" i="0" u="none" strike="noStrike" cap="none">
                <a:solidFill>
                  <a:srgbClr val="666666"/>
                </a:solidFill>
                <a:latin typeface="Nunito Sans"/>
                <a:ea typeface="Nunito Sans"/>
                <a:cs typeface="Nunito Sans"/>
                <a:sym typeface="Nunito Sans"/>
              </a:defRPr>
            </a:lvl3pPr>
            <a:lvl4pPr marL="1828800" marR="0" lvl="3" indent="-285750" algn="l" rtl="0">
              <a:lnSpc>
                <a:spcPct val="115000"/>
              </a:lnSpc>
              <a:spcBef>
                <a:spcPts val="0"/>
              </a:spcBef>
              <a:spcAft>
                <a:spcPts val="0"/>
              </a:spcAft>
              <a:buClr>
                <a:srgbClr val="CCCCCC"/>
              </a:buClr>
              <a:buSzPts val="900"/>
              <a:buFont typeface="Nunito Sans"/>
              <a:buChar char="-"/>
              <a:defRPr sz="900" b="0" i="0" u="none" strike="noStrike" cap="none">
                <a:solidFill>
                  <a:srgbClr val="666666"/>
                </a:solidFill>
                <a:latin typeface="Nunito Sans"/>
                <a:ea typeface="Nunito Sans"/>
                <a:cs typeface="Nunito Sans"/>
                <a:sym typeface="Nunito Sans"/>
              </a:defRPr>
            </a:lvl4pPr>
            <a:lvl5pPr marL="2286000" marR="0" lvl="4" indent="-285750" algn="l" rtl="0">
              <a:lnSpc>
                <a:spcPct val="115000"/>
              </a:lnSpc>
              <a:spcBef>
                <a:spcPts val="0"/>
              </a:spcBef>
              <a:spcAft>
                <a:spcPts val="0"/>
              </a:spcAft>
              <a:buClr>
                <a:srgbClr val="CCCCCC"/>
              </a:buClr>
              <a:buSzPts val="900"/>
              <a:buFont typeface="Nunito Sans"/>
              <a:buChar char="-"/>
              <a:defRPr sz="900" b="0" i="0" u="none" strike="noStrike" cap="none">
                <a:solidFill>
                  <a:srgbClr val="666666"/>
                </a:solidFill>
                <a:latin typeface="Nunito Sans"/>
                <a:ea typeface="Nunito Sans"/>
                <a:cs typeface="Nunito Sans"/>
                <a:sym typeface="Nunito Sans"/>
              </a:defRPr>
            </a:lvl5pPr>
            <a:lvl6pPr marL="2743200" marR="0" lvl="5" indent="-285750" algn="l" rtl="0">
              <a:lnSpc>
                <a:spcPct val="115000"/>
              </a:lnSpc>
              <a:spcBef>
                <a:spcPts val="0"/>
              </a:spcBef>
              <a:spcAft>
                <a:spcPts val="0"/>
              </a:spcAft>
              <a:buClr>
                <a:srgbClr val="CCCCCC"/>
              </a:buClr>
              <a:buSzPts val="900"/>
              <a:buFont typeface="Nunito Sans"/>
              <a:buChar char="-"/>
              <a:defRPr sz="900" b="0" i="0" u="none" strike="noStrike" cap="none">
                <a:solidFill>
                  <a:srgbClr val="666666"/>
                </a:solidFill>
                <a:latin typeface="Nunito Sans"/>
                <a:ea typeface="Nunito Sans"/>
                <a:cs typeface="Nunito Sans"/>
                <a:sym typeface="Nunito Sans"/>
              </a:defRPr>
            </a:lvl6pPr>
            <a:lvl7pPr marL="3200400" marR="0" lvl="6" indent="-285750" algn="l" rtl="0">
              <a:lnSpc>
                <a:spcPct val="115000"/>
              </a:lnSpc>
              <a:spcBef>
                <a:spcPts val="0"/>
              </a:spcBef>
              <a:spcAft>
                <a:spcPts val="0"/>
              </a:spcAft>
              <a:buClr>
                <a:srgbClr val="CCCCCC"/>
              </a:buClr>
              <a:buSzPts val="900"/>
              <a:buFont typeface="Nunito Sans"/>
              <a:buChar char="-"/>
              <a:defRPr sz="900" b="0" i="0" u="none" strike="noStrike" cap="none">
                <a:solidFill>
                  <a:srgbClr val="666666"/>
                </a:solidFill>
                <a:latin typeface="Nunito Sans"/>
                <a:ea typeface="Nunito Sans"/>
                <a:cs typeface="Nunito Sans"/>
                <a:sym typeface="Nunito Sans"/>
              </a:defRPr>
            </a:lvl7pPr>
            <a:lvl8pPr marL="3657600" marR="0" lvl="7" indent="-285750" algn="l" rtl="0">
              <a:lnSpc>
                <a:spcPct val="115000"/>
              </a:lnSpc>
              <a:spcBef>
                <a:spcPts val="0"/>
              </a:spcBef>
              <a:spcAft>
                <a:spcPts val="0"/>
              </a:spcAft>
              <a:buClr>
                <a:srgbClr val="CCCCCC"/>
              </a:buClr>
              <a:buSzPts val="900"/>
              <a:buFont typeface="Nunito Sans"/>
              <a:buChar char="-"/>
              <a:defRPr sz="900" b="0" i="0" u="none" strike="noStrike" cap="none">
                <a:solidFill>
                  <a:srgbClr val="666666"/>
                </a:solidFill>
                <a:latin typeface="Nunito Sans"/>
                <a:ea typeface="Nunito Sans"/>
                <a:cs typeface="Nunito Sans"/>
                <a:sym typeface="Nunito Sans"/>
              </a:defRPr>
            </a:lvl8pPr>
            <a:lvl9pPr marL="4114800" marR="0" lvl="8" indent="-285750" algn="l" rtl="0">
              <a:lnSpc>
                <a:spcPct val="115000"/>
              </a:lnSpc>
              <a:spcBef>
                <a:spcPts val="0"/>
              </a:spcBef>
              <a:spcAft>
                <a:spcPts val="0"/>
              </a:spcAft>
              <a:buClr>
                <a:srgbClr val="CCCCCC"/>
              </a:buClr>
              <a:buSzPts val="900"/>
              <a:buFont typeface="Nunito Sans"/>
              <a:buChar char="-"/>
              <a:defRPr sz="900" b="0" i="0" u="none" strike="noStrike" cap="none">
                <a:solidFill>
                  <a:srgbClr val="666666"/>
                </a:solidFill>
                <a:latin typeface="Nunito Sans"/>
                <a:ea typeface="Nunito Sans"/>
                <a:cs typeface="Nunito Sans"/>
                <a:sym typeface="Nunito Sans"/>
              </a:defRPr>
            </a:lvl9pPr>
          </a:lstStyle>
          <a:p>
            <a:endParaRPr/>
          </a:p>
        </p:txBody>
      </p:sp>
      <p:sp>
        <p:nvSpPr>
          <p:cNvPr id="68" name="Shape 68"/>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rgbClr val="CCCCCC"/>
                </a:solidFill>
                <a:latin typeface="Nunito Sans"/>
                <a:ea typeface="Nunito Sans"/>
                <a:cs typeface="Nunito Sans"/>
                <a:sym typeface="Nunito Sans"/>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rgbClr val="CCCCCC"/>
                </a:solidFill>
                <a:latin typeface="Nunito Sans"/>
                <a:ea typeface="Nunito Sans"/>
                <a:cs typeface="Nunito Sans"/>
                <a:sym typeface="Nunito Sans"/>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rgbClr val="CCCCCC"/>
                </a:solidFill>
                <a:latin typeface="Nunito Sans"/>
                <a:ea typeface="Nunito Sans"/>
                <a:cs typeface="Nunito Sans"/>
                <a:sym typeface="Nunito Sans"/>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rgbClr val="CCCCCC"/>
                </a:solidFill>
                <a:latin typeface="Nunito Sans"/>
                <a:ea typeface="Nunito Sans"/>
                <a:cs typeface="Nunito Sans"/>
                <a:sym typeface="Nunito Sans"/>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rgbClr val="CCCCCC"/>
                </a:solidFill>
                <a:latin typeface="Nunito Sans"/>
                <a:ea typeface="Nunito Sans"/>
                <a:cs typeface="Nunito Sans"/>
                <a:sym typeface="Nunito Sans"/>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rgbClr val="CCCCCC"/>
                </a:solidFill>
                <a:latin typeface="Nunito Sans"/>
                <a:ea typeface="Nunito Sans"/>
                <a:cs typeface="Nunito Sans"/>
                <a:sym typeface="Nunito Sans"/>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rgbClr val="CCCCCC"/>
                </a:solidFill>
                <a:latin typeface="Nunito Sans"/>
                <a:ea typeface="Nunito Sans"/>
                <a:cs typeface="Nunito Sans"/>
                <a:sym typeface="Nunito Sans"/>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rgbClr val="CCCCCC"/>
                </a:solidFill>
                <a:latin typeface="Nunito Sans"/>
                <a:ea typeface="Nunito Sans"/>
                <a:cs typeface="Nunito Sans"/>
                <a:sym typeface="Nunito Sans"/>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rgbClr val="CCCCCC"/>
                </a:solidFill>
                <a:latin typeface="Nunito Sans"/>
                <a:ea typeface="Nunito Sans"/>
                <a:cs typeface="Nunito Sans"/>
                <a:sym typeface="Nunito Sans"/>
              </a:defRPr>
            </a:lvl9pPr>
          </a:lstStyle>
          <a:p>
            <a:pPr marL="0" lvl="0" indent="0">
              <a:spcBef>
                <a:spcPts val="0"/>
              </a:spcBef>
              <a:spcAft>
                <a:spcPts val="0"/>
              </a:spcAft>
              <a:buNone/>
            </a:pPr>
            <a:fld id="{00000000-1234-1234-1234-123412341234}" type="slidenum">
              <a:rPr lang="en"/>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rgbClr val="F6703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234450" y="575500"/>
            <a:ext cx="2046300" cy="398100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1pPr>
            <a:lvl2pPr marR="0" lvl="1"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2pPr>
            <a:lvl3pPr marR="0" lvl="2"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3pPr>
            <a:lvl4pPr marR="0" lvl="3"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4pPr>
            <a:lvl5pPr marR="0" lvl="4"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5pPr>
            <a:lvl6pPr marR="0" lvl="5"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6pPr>
            <a:lvl7pPr marR="0" lvl="6"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7pPr>
            <a:lvl8pPr marR="0" lvl="7"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8pPr>
            <a:lvl9pPr marR="0" lvl="8"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9pPr>
          </a:lstStyle>
          <a:p>
            <a:endParaRPr/>
          </a:p>
        </p:txBody>
      </p:sp>
      <p:sp>
        <p:nvSpPr>
          <p:cNvPr id="7" name="Shape 7"/>
          <p:cNvSpPr txBox="1">
            <a:spLocks noGrp="1"/>
          </p:cNvSpPr>
          <p:nvPr>
            <p:ph type="body" idx="1"/>
          </p:nvPr>
        </p:nvSpPr>
        <p:spPr>
          <a:xfrm>
            <a:off x="3090625" y="575500"/>
            <a:ext cx="5596200" cy="3981000"/>
          </a:xfrm>
          <a:prstGeom prst="rect">
            <a:avLst/>
          </a:prstGeom>
          <a:noFill/>
          <a:ln>
            <a:noFill/>
          </a:ln>
        </p:spPr>
        <p:txBody>
          <a:bodyPr spcFirstLastPara="1" wrap="square" lIns="91425" tIns="91425" rIns="91425" bIns="91425" anchor="t" anchorCtr="0"/>
          <a:lstStyle>
            <a:lvl1pPr marL="457200" marR="0" lvl="0" indent="-317500" algn="l" rtl="0">
              <a:lnSpc>
                <a:spcPct val="115000"/>
              </a:lnSpc>
              <a:spcBef>
                <a:spcPts val="600"/>
              </a:spcBef>
              <a:spcAft>
                <a:spcPts val="0"/>
              </a:spcAft>
              <a:buClr>
                <a:srgbClr val="CCCCCC"/>
              </a:buClr>
              <a:buSzPts val="1400"/>
              <a:buFont typeface="Nunito Sans"/>
              <a:buChar char="▪"/>
              <a:defRPr sz="1400" b="0" i="0" u="none" strike="noStrike" cap="none">
                <a:solidFill>
                  <a:srgbClr val="666666"/>
                </a:solidFill>
                <a:latin typeface="Nunito Sans"/>
                <a:ea typeface="Nunito Sans"/>
                <a:cs typeface="Nunito Sans"/>
                <a:sym typeface="Nunito Sans"/>
              </a:defRPr>
            </a:lvl1pPr>
            <a:lvl2pPr marL="914400" marR="0" lvl="1" indent="-317500" algn="l" rtl="0">
              <a:lnSpc>
                <a:spcPct val="115000"/>
              </a:lnSpc>
              <a:spcBef>
                <a:spcPts val="0"/>
              </a:spcBef>
              <a:spcAft>
                <a:spcPts val="0"/>
              </a:spcAft>
              <a:buClr>
                <a:srgbClr val="CCCCCC"/>
              </a:buClr>
              <a:buSzPts val="1400"/>
              <a:buFont typeface="Nunito Sans"/>
              <a:buChar char="-"/>
              <a:defRPr sz="1400" b="0" i="0" u="none" strike="noStrike" cap="none">
                <a:solidFill>
                  <a:srgbClr val="666666"/>
                </a:solidFill>
                <a:latin typeface="Nunito Sans"/>
                <a:ea typeface="Nunito Sans"/>
                <a:cs typeface="Nunito Sans"/>
                <a:sym typeface="Nunito Sans"/>
              </a:defRPr>
            </a:lvl2pPr>
            <a:lvl3pPr marL="1371600" marR="0" lvl="2" indent="-317500" algn="l" rtl="0">
              <a:lnSpc>
                <a:spcPct val="115000"/>
              </a:lnSpc>
              <a:spcBef>
                <a:spcPts val="0"/>
              </a:spcBef>
              <a:spcAft>
                <a:spcPts val="0"/>
              </a:spcAft>
              <a:buClr>
                <a:srgbClr val="CCCCCC"/>
              </a:buClr>
              <a:buSzPts val="1400"/>
              <a:buFont typeface="Nunito Sans"/>
              <a:buChar char="-"/>
              <a:defRPr sz="1400" b="0" i="0" u="none" strike="noStrike" cap="none">
                <a:solidFill>
                  <a:srgbClr val="666666"/>
                </a:solidFill>
                <a:latin typeface="Nunito Sans"/>
                <a:ea typeface="Nunito Sans"/>
                <a:cs typeface="Nunito Sans"/>
                <a:sym typeface="Nunito Sans"/>
              </a:defRPr>
            </a:lvl3pPr>
            <a:lvl4pPr marL="1828800" marR="0" lvl="3" indent="-317500" algn="l" rtl="0">
              <a:lnSpc>
                <a:spcPct val="115000"/>
              </a:lnSpc>
              <a:spcBef>
                <a:spcPts val="0"/>
              </a:spcBef>
              <a:spcAft>
                <a:spcPts val="0"/>
              </a:spcAft>
              <a:buClr>
                <a:srgbClr val="CCCCCC"/>
              </a:buClr>
              <a:buSzPts val="1400"/>
              <a:buFont typeface="Nunito Sans"/>
              <a:buChar char="-"/>
              <a:defRPr sz="1400" b="0" i="0" u="none" strike="noStrike" cap="none">
                <a:solidFill>
                  <a:srgbClr val="666666"/>
                </a:solidFill>
                <a:latin typeface="Nunito Sans"/>
                <a:ea typeface="Nunito Sans"/>
                <a:cs typeface="Nunito Sans"/>
                <a:sym typeface="Nunito Sans"/>
              </a:defRPr>
            </a:lvl4pPr>
            <a:lvl5pPr marL="2286000" marR="0" lvl="4" indent="-317500" algn="l" rtl="0">
              <a:lnSpc>
                <a:spcPct val="115000"/>
              </a:lnSpc>
              <a:spcBef>
                <a:spcPts val="0"/>
              </a:spcBef>
              <a:spcAft>
                <a:spcPts val="0"/>
              </a:spcAft>
              <a:buClr>
                <a:srgbClr val="CCCCCC"/>
              </a:buClr>
              <a:buSzPts val="1400"/>
              <a:buFont typeface="Nunito Sans"/>
              <a:buChar char="-"/>
              <a:defRPr sz="1400" b="0" i="0" u="none" strike="noStrike" cap="none">
                <a:solidFill>
                  <a:srgbClr val="666666"/>
                </a:solidFill>
                <a:latin typeface="Nunito Sans"/>
                <a:ea typeface="Nunito Sans"/>
                <a:cs typeface="Nunito Sans"/>
                <a:sym typeface="Nunito Sans"/>
              </a:defRPr>
            </a:lvl5pPr>
            <a:lvl6pPr marL="2743200" marR="0" lvl="5" indent="-317500" algn="l" rtl="0">
              <a:lnSpc>
                <a:spcPct val="115000"/>
              </a:lnSpc>
              <a:spcBef>
                <a:spcPts val="0"/>
              </a:spcBef>
              <a:spcAft>
                <a:spcPts val="0"/>
              </a:spcAft>
              <a:buClr>
                <a:srgbClr val="CCCCCC"/>
              </a:buClr>
              <a:buSzPts val="1400"/>
              <a:buFont typeface="Nunito Sans"/>
              <a:buChar char="-"/>
              <a:defRPr sz="1400" b="0" i="0" u="none" strike="noStrike" cap="none">
                <a:solidFill>
                  <a:srgbClr val="666666"/>
                </a:solidFill>
                <a:latin typeface="Nunito Sans"/>
                <a:ea typeface="Nunito Sans"/>
                <a:cs typeface="Nunito Sans"/>
                <a:sym typeface="Nunito Sans"/>
              </a:defRPr>
            </a:lvl6pPr>
            <a:lvl7pPr marL="3200400" marR="0" lvl="6" indent="-317500" algn="l" rtl="0">
              <a:lnSpc>
                <a:spcPct val="115000"/>
              </a:lnSpc>
              <a:spcBef>
                <a:spcPts val="0"/>
              </a:spcBef>
              <a:spcAft>
                <a:spcPts val="0"/>
              </a:spcAft>
              <a:buClr>
                <a:srgbClr val="CCCCCC"/>
              </a:buClr>
              <a:buSzPts val="1400"/>
              <a:buFont typeface="Nunito Sans"/>
              <a:buChar char="-"/>
              <a:defRPr sz="1400" b="0" i="0" u="none" strike="noStrike" cap="none">
                <a:solidFill>
                  <a:srgbClr val="666666"/>
                </a:solidFill>
                <a:latin typeface="Nunito Sans"/>
                <a:ea typeface="Nunito Sans"/>
                <a:cs typeface="Nunito Sans"/>
                <a:sym typeface="Nunito Sans"/>
              </a:defRPr>
            </a:lvl7pPr>
            <a:lvl8pPr marL="3657600" marR="0" lvl="7" indent="-317500" algn="l" rtl="0">
              <a:lnSpc>
                <a:spcPct val="115000"/>
              </a:lnSpc>
              <a:spcBef>
                <a:spcPts val="0"/>
              </a:spcBef>
              <a:spcAft>
                <a:spcPts val="0"/>
              </a:spcAft>
              <a:buClr>
                <a:srgbClr val="CCCCCC"/>
              </a:buClr>
              <a:buSzPts val="1400"/>
              <a:buFont typeface="Nunito Sans"/>
              <a:buChar char="-"/>
              <a:defRPr sz="1400" b="0" i="0" u="none" strike="noStrike" cap="none">
                <a:solidFill>
                  <a:srgbClr val="666666"/>
                </a:solidFill>
                <a:latin typeface="Nunito Sans"/>
                <a:ea typeface="Nunito Sans"/>
                <a:cs typeface="Nunito Sans"/>
                <a:sym typeface="Nunito Sans"/>
              </a:defRPr>
            </a:lvl8pPr>
            <a:lvl9pPr marL="4114800" marR="0" lvl="8" indent="-317500" algn="l" rtl="0">
              <a:lnSpc>
                <a:spcPct val="115000"/>
              </a:lnSpc>
              <a:spcBef>
                <a:spcPts val="0"/>
              </a:spcBef>
              <a:spcAft>
                <a:spcPts val="0"/>
              </a:spcAft>
              <a:buClr>
                <a:srgbClr val="CCCCCC"/>
              </a:buClr>
              <a:buSzPts val="1400"/>
              <a:buFont typeface="Nunito Sans"/>
              <a:buChar char="-"/>
              <a:defRPr sz="1400" b="0" i="0" u="none" strike="noStrike" cap="none">
                <a:solidFill>
                  <a:srgbClr val="666666"/>
                </a:solidFill>
                <a:latin typeface="Nunito Sans"/>
                <a:ea typeface="Nunito Sans"/>
                <a:cs typeface="Nunito Sans"/>
                <a:sym typeface="Nunito Sans"/>
              </a:defRPr>
            </a:lvl9pPr>
          </a:lstStyle>
          <a:p>
            <a:endParaRPr/>
          </a:p>
        </p:txBody>
      </p:sp>
      <p:sp>
        <p:nvSpPr>
          <p:cNvPr id="8" name="Shape 8"/>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rgbClr val="CCCCCC"/>
                </a:solidFill>
                <a:latin typeface="Nunito Sans"/>
                <a:ea typeface="Nunito Sans"/>
                <a:cs typeface="Nunito Sans"/>
                <a:sym typeface="Nunito Sans"/>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rgbClr val="CCCCCC"/>
                </a:solidFill>
                <a:latin typeface="Nunito Sans"/>
                <a:ea typeface="Nunito Sans"/>
                <a:cs typeface="Nunito Sans"/>
                <a:sym typeface="Nunito Sans"/>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rgbClr val="CCCCCC"/>
                </a:solidFill>
                <a:latin typeface="Nunito Sans"/>
                <a:ea typeface="Nunito Sans"/>
                <a:cs typeface="Nunito Sans"/>
                <a:sym typeface="Nunito Sans"/>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rgbClr val="CCCCCC"/>
                </a:solidFill>
                <a:latin typeface="Nunito Sans"/>
                <a:ea typeface="Nunito Sans"/>
                <a:cs typeface="Nunito Sans"/>
                <a:sym typeface="Nunito Sans"/>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rgbClr val="CCCCCC"/>
                </a:solidFill>
                <a:latin typeface="Nunito Sans"/>
                <a:ea typeface="Nunito Sans"/>
                <a:cs typeface="Nunito Sans"/>
                <a:sym typeface="Nunito Sans"/>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rgbClr val="CCCCCC"/>
                </a:solidFill>
                <a:latin typeface="Nunito Sans"/>
                <a:ea typeface="Nunito Sans"/>
                <a:cs typeface="Nunito Sans"/>
                <a:sym typeface="Nunito Sans"/>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rgbClr val="CCCCCC"/>
                </a:solidFill>
                <a:latin typeface="Nunito Sans"/>
                <a:ea typeface="Nunito Sans"/>
                <a:cs typeface="Nunito Sans"/>
                <a:sym typeface="Nunito Sans"/>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rgbClr val="CCCCCC"/>
                </a:solidFill>
                <a:latin typeface="Nunito Sans"/>
                <a:ea typeface="Nunito Sans"/>
                <a:cs typeface="Nunito Sans"/>
                <a:sym typeface="Nunito Sans"/>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rgbClr val="CCCCCC"/>
                </a:solidFill>
                <a:latin typeface="Nunito Sans"/>
                <a:ea typeface="Nunito Sans"/>
                <a:cs typeface="Nunito Sans"/>
                <a:sym typeface="Nunito Sans"/>
              </a:defRPr>
            </a:lvl9pPr>
          </a:lstStyle>
          <a:p>
            <a:pPr marL="0" lvl="0" indent="0">
              <a:spcBef>
                <a:spcPts val="0"/>
              </a:spcBef>
              <a:spcAft>
                <a:spcPts val="0"/>
              </a:spcAft>
              <a:buNone/>
            </a:pPr>
            <a:fld id="{00000000-1234-1234-1234-123412341234}" type="slidenum">
              <a:rPr lang="en"/>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0"/>
        <p:cNvGrpSpPr/>
        <p:nvPr/>
      </p:nvGrpSpPr>
      <p:grpSpPr>
        <a:xfrm>
          <a:off x="0" y="0"/>
          <a:ext cx="0" cy="0"/>
          <a:chOff x="0" y="0"/>
          <a:chExt cx="0" cy="0"/>
        </a:xfrm>
      </p:grpSpPr>
      <p:sp>
        <p:nvSpPr>
          <p:cNvPr id="91" name="Shape 91"/>
          <p:cNvSpPr txBox="1">
            <a:spLocks noGrp="1"/>
          </p:cNvSpPr>
          <p:nvPr>
            <p:ph type="ctrTitle"/>
          </p:nvPr>
        </p:nvSpPr>
        <p:spPr>
          <a:xfrm>
            <a:off x="480214" y="1120824"/>
            <a:ext cx="3730542" cy="1622376"/>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F67031"/>
              </a:buClr>
              <a:buSzPts val="3000"/>
              <a:buFont typeface="Nunito Sans"/>
              <a:buNone/>
            </a:pPr>
            <a:r>
              <a:rPr lang="en" sz="3000" b="1" i="0" u="none" strike="noStrike" cap="none">
                <a:solidFill>
                  <a:srgbClr val="F67031"/>
                </a:solidFill>
                <a:latin typeface="Nunito Sans"/>
                <a:ea typeface="Nunito Sans"/>
                <a:cs typeface="Nunito Sans"/>
                <a:sym typeface="Nunito Sans"/>
              </a:rPr>
              <a:t>PROYECTO: </a:t>
            </a:r>
            <a:br>
              <a:rPr lang="en" sz="3000" b="1" i="0" u="none" strike="noStrike" cap="none">
                <a:solidFill>
                  <a:srgbClr val="F67031"/>
                </a:solidFill>
                <a:latin typeface="Nunito Sans"/>
                <a:ea typeface="Nunito Sans"/>
                <a:cs typeface="Nunito Sans"/>
                <a:sym typeface="Nunito Sans"/>
              </a:rPr>
            </a:br>
            <a:r>
              <a:rPr lang="en" sz="3000" b="1" i="0" u="none" strike="noStrike" cap="none">
                <a:solidFill>
                  <a:srgbClr val="F67031"/>
                </a:solidFill>
                <a:latin typeface="Nunito Sans"/>
                <a:ea typeface="Nunito Sans"/>
                <a:cs typeface="Nunito Sans"/>
                <a:sym typeface="Nunito Sans"/>
              </a:rPr>
              <a:t>Tienda Virtual TechnoShop</a:t>
            </a:r>
            <a:br>
              <a:rPr lang="en" sz="3000" b="1" i="0" u="none" strike="noStrike" cap="none">
                <a:solidFill>
                  <a:srgbClr val="F67031"/>
                </a:solidFill>
                <a:latin typeface="Nunito Sans"/>
                <a:ea typeface="Nunito Sans"/>
                <a:cs typeface="Nunito Sans"/>
                <a:sym typeface="Nunito Sans"/>
              </a:rPr>
            </a:br>
            <a:endParaRPr sz="3000" b="1" i="0" u="none" strike="noStrike" cap="none">
              <a:solidFill>
                <a:srgbClr val="F67031"/>
              </a:solidFill>
              <a:latin typeface="Nunito Sans"/>
              <a:ea typeface="Nunito Sans"/>
              <a:cs typeface="Nunito Sans"/>
              <a:sym typeface="Nunito Sans"/>
            </a:endParaRPr>
          </a:p>
        </p:txBody>
      </p:sp>
      <p:grpSp>
        <p:nvGrpSpPr>
          <p:cNvPr id="92" name="Shape 92"/>
          <p:cNvGrpSpPr/>
          <p:nvPr/>
        </p:nvGrpSpPr>
        <p:grpSpPr>
          <a:xfrm>
            <a:off x="629197" y="601042"/>
            <a:ext cx="549262" cy="487982"/>
            <a:chOff x="5292575" y="3681900"/>
            <a:chExt cx="420150" cy="373275"/>
          </a:xfrm>
        </p:grpSpPr>
        <p:sp>
          <p:nvSpPr>
            <p:cNvPr id="93" name="Shape 93"/>
            <p:cNvSpPr/>
            <p:nvPr/>
          </p:nvSpPr>
          <p:spPr>
            <a:xfrm>
              <a:off x="5292575" y="3706875"/>
              <a:ext cx="420150" cy="266700"/>
            </a:xfrm>
            <a:custGeom>
              <a:avLst/>
              <a:gdLst/>
              <a:ahLst/>
              <a:cxnLst/>
              <a:rect l="0" t="0" r="0" b="0"/>
              <a:pathLst>
                <a:path w="16806" h="10668" fill="none" extrusionOk="0">
                  <a:moveTo>
                    <a:pt x="16319" y="0"/>
                  </a:moveTo>
                  <a:lnTo>
                    <a:pt x="488" y="0"/>
                  </a:lnTo>
                  <a:lnTo>
                    <a:pt x="488" y="0"/>
                  </a:lnTo>
                  <a:lnTo>
                    <a:pt x="390" y="0"/>
                  </a:lnTo>
                  <a:lnTo>
                    <a:pt x="293" y="25"/>
                  </a:lnTo>
                  <a:lnTo>
                    <a:pt x="196" y="73"/>
                  </a:lnTo>
                  <a:lnTo>
                    <a:pt x="123" y="146"/>
                  </a:lnTo>
                  <a:lnTo>
                    <a:pt x="74" y="219"/>
                  </a:lnTo>
                  <a:lnTo>
                    <a:pt x="25" y="292"/>
                  </a:lnTo>
                  <a:lnTo>
                    <a:pt x="1" y="390"/>
                  </a:lnTo>
                  <a:lnTo>
                    <a:pt x="1" y="487"/>
                  </a:lnTo>
                  <a:lnTo>
                    <a:pt x="1" y="10181"/>
                  </a:lnTo>
                  <a:lnTo>
                    <a:pt x="1" y="10181"/>
                  </a:lnTo>
                  <a:lnTo>
                    <a:pt x="1" y="10278"/>
                  </a:lnTo>
                  <a:lnTo>
                    <a:pt x="25" y="10375"/>
                  </a:lnTo>
                  <a:lnTo>
                    <a:pt x="74" y="10448"/>
                  </a:lnTo>
                  <a:lnTo>
                    <a:pt x="123" y="10522"/>
                  </a:lnTo>
                  <a:lnTo>
                    <a:pt x="196" y="10570"/>
                  </a:lnTo>
                  <a:lnTo>
                    <a:pt x="293" y="10619"/>
                  </a:lnTo>
                  <a:lnTo>
                    <a:pt x="390" y="10643"/>
                  </a:lnTo>
                  <a:lnTo>
                    <a:pt x="488" y="10668"/>
                  </a:lnTo>
                  <a:lnTo>
                    <a:pt x="16319" y="10668"/>
                  </a:lnTo>
                  <a:lnTo>
                    <a:pt x="16319" y="10668"/>
                  </a:lnTo>
                  <a:lnTo>
                    <a:pt x="16416" y="10643"/>
                  </a:lnTo>
                  <a:lnTo>
                    <a:pt x="16513" y="10619"/>
                  </a:lnTo>
                  <a:lnTo>
                    <a:pt x="16611" y="10570"/>
                  </a:lnTo>
                  <a:lnTo>
                    <a:pt x="16684" y="10522"/>
                  </a:lnTo>
                  <a:lnTo>
                    <a:pt x="16733" y="10448"/>
                  </a:lnTo>
                  <a:lnTo>
                    <a:pt x="16781" y="10375"/>
                  </a:lnTo>
                  <a:lnTo>
                    <a:pt x="16806" y="10278"/>
                  </a:lnTo>
                  <a:lnTo>
                    <a:pt x="16806" y="10181"/>
                  </a:lnTo>
                  <a:lnTo>
                    <a:pt x="16806" y="487"/>
                  </a:lnTo>
                  <a:lnTo>
                    <a:pt x="16806" y="487"/>
                  </a:lnTo>
                  <a:lnTo>
                    <a:pt x="16806" y="390"/>
                  </a:lnTo>
                  <a:lnTo>
                    <a:pt x="16781" y="292"/>
                  </a:lnTo>
                  <a:lnTo>
                    <a:pt x="16733" y="219"/>
                  </a:lnTo>
                  <a:lnTo>
                    <a:pt x="16684" y="146"/>
                  </a:lnTo>
                  <a:lnTo>
                    <a:pt x="16611" y="73"/>
                  </a:lnTo>
                  <a:lnTo>
                    <a:pt x="16513" y="25"/>
                  </a:lnTo>
                  <a:lnTo>
                    <a:pt x="16416" y="0"/>
                  </a:lnTo>
                  <a:lnTo>
                    <a:pt x="16319" y="0"/>
                  </a:lnTo>
                  <a:lnTo>
                    <a:pt x="16319" y="0"/>
                  </a:lnTo>
                  <a:close/>
                </a:path>
              </a:pathLst>
            </a:custGeom>
            <a:noFill/>
            <a:ln w="12175" cap="rnd"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 name="Shape 94"/>
            <p:cNvSpPr/>
            <p:nvPr/>
          </p:nvSpPr>
          <p:spPr>
            <a:xfrm>
              <a:off x="5490475" y="3681900"/>
              <a:ext cx="24375" cy="25000"/>
            </a:xfrm>
            <a:custGeom>
              <a:avLst/>
              <a:gdLst/>
              <a:ahLst/>
              <a:cxnLst/>
              <a:rect l="0" t="0" r="0" b="0"/>
              <a:pathLst>
                <a:path w="975" h="1000" fill="none" extrusionOk="0">
                  <a:moveTo>
                    <a:pt x="974" y="999"/>
                  </a:moveTo>
                  <a:lnTo>
                    <a:pt x="974" y="488"/>
                  </a:lnTo>
                  <a:lnTo>
                    <a:pt x="974" y="488"/>
                  </a:lnTo>
                  <a:lnTo>
                    <a:pt x="974" y="390"/>
                  </a:lnTo>
                  <a:lnTo>
                    <a:pt x="926" y="293"/>
                  </a:lnTo>
                  <a:lnTo>
                    <a:pt x="901" y="220"/>
                  </a:lnTo>
                  <a:lnTo>
                    <a:pt x="828" y="147"/>
                  </a:lnTo>
                  <a:lnTo>
                    <a:pt x="755" y="74"/>
                  </a:lnTo>
                  <a:lnTo>
                    <a:pt x="682" y="49"/>
                  </a:lnTo>
                  <a:lnTo>
                    <a:pt x="585" y="1"/>
                  </a:lnTo>
                  <a:lnTo>
                    <a:pt x="487" y="1"/>
                  </a:lnTo>
                  <a:lnTo>
                    <a:pt x="487" y="1"/>
                  </a:lnTo>
                  <a:lnTo>
                    <a:pt x="390" y="1"/>
                  </a:lnTo>
                  <a:lnTo>
                    <a:pt x="292" y="49"/>
                  </a:lnTo>
                  <a:lnTo>
                    <a:pt x="219" y="74"/>
                  </a:lnTo>
                  <a:lnTo>
                    <a:pt x="146" y="147"/>
                  </a:lnTo>
                  <a:lnTo>
                    <a:pt x="73" y="220"/>
                  </a:lnTo>
                  <a:lnTo>
                    <a:pt x="49" y="293"/>
                  </a:lnTo>
                  <a:lnTo>
                    <a:pt x="0" y="390"/>
                  </a:lnTo>
                  <a:lnTo>
                    <a:pt x="0" y="488"/>
                  </a:lnTo>
                  <a:lnTo>
                    <a:pt x="0" y="999"/>
                  </a:lnTo>
                </a:path>
              </a:pathLst>
            </a:custGeom>
            <a:noFill/>
            <a:ln w="12175" cap="rnd"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 name="Shape 95"/>
            <p:cNvSpPr/>
            <p:nvPr/>
          </p:nvSpPr>
          <p:spPr>
            <a:xfrm>
              <a:off x="5358350" y="3973550"/>
              <a:ext cx="60900" cy="81625"/>
            </a:xfrm>
            <a:custGeom>
              <a:avLst/>
              <a:gdLst/>
              <a:ahLst/>
              <a:cxnLst/>
              <a:rect l="0" t="0" r="0" b="0"/>
              <a:pathLst>
                <a:path w="2436" h="3265" fill="none" extrusionOk="0">
                  <a:moveTo>
                    <a:pt x="1340" y="1"/>
                  </a:moveTo>
                  <a:lnTo>
                    <a:pt x="49" y="2558"/>
                  </a:lnTo>
                  <a:lnTo>
                    <a:pt x="49" y="2558"/>
                  </a:lnTo>
                  <a:lnTo>
                    <a:pt x="24" y="2631"/>
                  </a:lnTo>
                  <a:lnTo>
                    <a:pt x="0" y="2728"/>
                  </a:lnTo>
                  <a:lnTo>
                    <a:pt x="0" y="2826"/>
                  </a:lnTo>
                  <a:lnTo>
                    <a:pt x="24" y="2923"/>
                  </a:lnTo>
                  <a:lnTo>
                    <a:pt x="73" y="2996"/>
                  </a:lnTo>
                  <a:lnTo>
                    <a:pt x="122" y="3094"/>
                  </a:lnTo>
                  <a:lnTo>
                    <a:pt x="195" y="3142"/>
                  </a:lnTo>
                  <a:lnTo>
                    <a:pt x="268" y="3215"/>
                  </a:lnTo>
                  <a:lnTo>
                    <a:pt x="268" y="3215"/>
                  </a:lnTo>
                  <a:lnTo>
                    <a:pt x="390" y="3240"/>
                  </a:lnTo>
                  <a:lnTo>
                    <a:pt x="487" y="3264"/>
                  </a:lnTo>
                  <a:lnTo>
                    <a:pt x="487" y="3264"/>
                  </a:lnTo>
                  <a:lnTo>
                    <a:pt x="633" y="3240"/>
                  </a:lnTo>
                  <a:lnTo>
                    <a:pt x="755" y="3191"/>
                  </a:lnTo>
                  <a:lnTo>
                    <a:pt x="853" y="3094"/>
                  </a:lnTo>
                  <a:lnTo>
                    <a:pt x="926" y="2996"/>
                  </a:lnTo>
                  <a:lnTo>
                    <a:pt x="2436" y="1"/>
                  </a:lnTo>
                </a:path>
              </a:pathLst>
            </a:custGeom>
            <a:noFill/>
            <a:ln w="12175" cap="rnd"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 name="Shape 96"/>
            <p:cNvSpPr/>
            <p:nvPr/>
          </p:nvSpPr>
          <p:spPr>
            <a:xfrm>
              <a:off x="5586050" y="3973550"/>
              <a:ext cx="60925" cy="81625"/>
            </a:xfrm>
            <a:custGeom>
              <a:avLst/>
              <a:gdLst/>
              <a:ahLst/>
              <a:cxnLst/>
              <a:rect l="0" t="0" r="0" b="0"/>
              <a:pathLst>
                <a:path w="2437" h="3265" fill="none" extrusionOk="0">
                  <a:moveTo>
                    <a:pt x="1" y="1"/>
                  </a:moveTo>
                  <a:lnTo>
                    <a:pt x="1511" y="2996"/>
                  </a:lnTo>
                  <a:lnTo>
                    <a:pt x="1511" y="2996"/>
                  </a:lnTo>
                  <a:lnTo>
                    <a:pt x="1584" y="3094"/>
                  </a:lnTo>
                  <a:lnTo>
                    <a:pt x="1681" y="3191"/>
                  </a:lnTo>
                  <a:lnTo>
                    <a:pt x="1803" y="3240"/>
                  </a:lnTo>
                  <a:lnTo>
                    <a:pt x="1949" y="3264"/>
                  </a:lnTo>
                  <a:lnTo>
                    <a:pt x="1949" y="3264"/>
                  </a:lnTo>
                  <a:lnTo>
                    <a:pt x="2047" y="3240"/>
                  </a:lnTo>
                  <a:lnTo>
                    <a:pt x="2168" y="3215"/>
                  </a:lnTo>
                  <a:lnTo>
                    <a:pt x="2168" y="3215"/>
                  </a:lnTo>
                  <a:lnTo>
                    <a:pt x="2241" y="3142"/>
                  </a:lnTo>
                  <a:lnTo>
                    <a:pt x="2315" y="3094"/>
                  </a:lnTo>
                  <a:lnTo>
                    <a:pt x="2363" y="2996"/>
                  </a:lnTo>
                  <a:lnTo>
                    <a:pt x="2412" y="2923"/>
                  </a:lnTo>
                  <a:lnTo>
                    <a:pt x="2436" y="2826"/>
                  </a:lnTo>
                  <a:lnTo>
                    <a:pt x="2436" y="2728"/>
                  </a:lnTo>
                  <a:lnTo>
                    <a:pt x="2412" y="2631"/>
                  </a:lnTo>
                  <a:lnTo>
                    <a:pt x="2388" y="2558"/>
                  </a:lnTo>
                  <a:lnTo>
                    <a:pt x="1097" y="1"/>
                  </a:lnTo>
                </a:path>
              </a:pathLst>
            </a:custGeom>
            <a:noFill/>
            <a:ln w="12175" cap="rnd"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 name="Shape 97"/>
            <p:cNvSpPr/>
            <p:nvPr/>
          </p:nvSpPr>
          <p:spPr>
            <a:xfrm>
              <a:off x="5316925" y="3731225"/>
              <a:ext cx="371450" cy="218000"/>
            </a:xfrm>
            <a:custGeom>
              <a:avLst/>
              <a:gdLst/>
              <a:ahLst/>
              <a:cxnLst/>
              <a:rect l="0" t="0" r="0" b="0"/>
              <a:pathLst>
                <a:path w="14858" h="8720" fill="none" extrusionOk="0">
                  <a:moveTo>
                    <a:pt x="1" y="0"/>
                  </a:moveTo>
                  <a:lnTo>
                    <a:pt x="1" y="8719"/>
                  </a:lnTo>
                  <a:lnTo>
                    <a:pt x="14857" y="8719"/>
                  </a:lnTo>
                  <a:lnTo>
                    <a:pt x="14857" y="0"/>
                  </a:lnTo>
                  <a:lnTo>
                    <a:pt x="1" y="0"/>
                  </a:lnTo>
                  <a:close/>
                </a:path>
              </a:pathLst>
            </a:custGeom>
            <a:noFill/>
            <a:ln w="12175" cap="rnd"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 name="Shape 98"/>
            <p:cNvSpPr/>
            <p:nvPr/>
          </p:nvSpPr>
          <p:spPr>
            <a:xfrm>
              <a:off x="5380250" y="3784800"/>
              <a:ext cx="230200" cy="115725"/>
            </a:xfrm>
            <a:custGeom>
              <a:avLst/>
              <a:gdLst/>
              <a:ahLst/>
              <a:cxnLst/>
              <a:rect l="0" t="0" r="0" b="0"/>
              <a:pathLst>
                <a:path w="9208" h="4629" fill="none" extrusionOk="0">
                  <a:moveTo>
                    <a:pt x="9207" y="1"/>
                  </a:moveTo>
                  <a:lnTo>
                    <a:pt x="5213" y="3995"/>
                  </a:lnTo>
                  <a:lnTo>
                    <a:pt x="5213" y="3995"/>
                  </a:lnTo>
                  <a:lnTo>
                    <a:pt x="5140" y="4044"/>
                  </a:lnTo>
                  <a:lnTo>
                    <a:pt x="5067" y="4092"/>
                  </a:lnTo>
                  <a:lnTo>
                    <a:pt x="4969" y="4117"/>
                  </a:lnTo>
                  <a:lnTo>
                    <a:pt x="4872" y="4141"/>
                  </a:lnTo>
                  <a:lnTo>
                    <a:pt x="4774" y="4117"/>
                  </a:lnTo>
                  <a:lnTo>
                    <a:pt x="4677" y="4092"/>
                  </a:lnTo>
                  <a:lnTo>
                    <a:pt x="4604" y="4044"/>
                  </a:lnTo>
                  <a:lnTo>
                    <a:pt x="4531" y="3995"/>
                  </a:lnTo>
                  <a:lnTo>
                    <a:pt x="2582" y="2046"/>
                  </a:lnTo>
                  <a:lnTo>
                    <a:pt x="1" y="4628"/>
                  </a:lnTo>
                </a:path>
              </a:pathLst>
            </a:custGeom>
            <a:noFill/>
            <a:ln w="12175" cap="rnd"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 name="Shape 99"/>
            <p:cNvSpPr/>
            <p:nvPr/>
          </p:nvSpPr>
          <p:spPr>
            <a:xfrm>
              <a:off x="5547700" y="3779925"/>
              <a:ext cx="68825" cy="68825"/>
            </a:xfrm>
            <a:custGeom>
              <a:avLst/>
              <a:gdLst/>
              <a:ahLst/>
              <a:cxnLst/>
              <a:rect l="0" t="0" r="0" b="0"/>
              <a:pathLst>
                <a:path w="2753" h="2753" fill="none" extrusionOk="0">
                  <a:moveTo>
                    <a:pt x="0" y="1"/>
                  </a:moveTo>
                  <a:lnTo>
                    <a:pt x="2265" y="1"/>
                  </a:lnTo>
                  <a:lnTo>
                    <a:pt x="2265" y="1"/>
                  </a:lnTo>
                  <a:lnTo>
                    <a:pt x="2363" y="1"/>
                  </a:lnTo>
                  <a:lnTo>
                    <a:pt x="2460" y="25"/>
                  </a:lnTo>
                  <a:lnTo>
                    <a:pt x="2533" y="74"/>
                  </a:lnTo>
                  <a:lnTo>
                    <a:pt x="2606" y="147"/>
                  </a:lnTo>
                  <a:lnTo>
                    <a:pt x="2680" y="220"/>
                  </a:lnTo>
                  <a:lnTo>
                    <a:pt x="2728" y="293"/>
                  </a:lnTo>
                  <a:lnTo>
                    <a:pt x="2753" y="390"/>
                  </a:lnTo>
                  <a:lnTo>
                    <a:pt x="2753" y="488"/>
                  </a:lnTo>
                  <a:lnTo>
                    <a:pt x="2753" y="2753"/>
                  </a:lnTo>
                </a:path>
              </a:pathLst>
            </a:custGeom>
            <a:noFill/>
            <a:ln w="12175" cap="rnd"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00" name="Shape 100"/>
          <p:cNvSpPr txBox="1"/>
          <p:nvPr/>
        </p:nvSpPr>
        <p:spPr>
          <a:xfrm>
            <a:off x="480214" y="3379824"/>
            <a:ext cx="3636600" cy="1410711"/>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F67031"/>
              </a:buClr>
              <a:buSzPts val="3000"/>
              <a:buFont typeface="Nunito Sans"/>
              <a:buNone/>
            </a:pPr>
            <a:r>
              <a:rPr lang="en" sz="1400" b="1" i="0" u="none" strike="noStrike" cap="none">
                <a:solidFill>
                  <a:srgbClr val="725116"/>
                </a:solidFill>
                <a:latin typeface="Nunito Sans"/>
                <a:ea typeface="Nunito Sans"/>
                <a:cs typeface="Nunito Sans"/>
                <a:sym typeface="Nunito Sans"/>
              </a:rPr>
              <a:t>Integrantes:</a:t>
            </a:r>
            <a:endParaRPr/>
          </a:p>
          <a:p>
            <a:pPr marL="0" marR="0" lvl="0" indent="0" algn="l" rtl="0">
              <a:lnSpc>
                <a:spcPct val="100000"/>
              </a:lnSpc>
              <a:spcBef>
                <a:spcPts val="0"/>
              </a:spcBef>
              <a:spcAft>
                <a:spcPts val="0"/>
              </a:spcAft>
              <a:buClr>
                <a:srgbClr val="F67031"/>
              </a:buClr>
              <a:buSzPts val="3000"/>
              <a:buFont typeface="Nunito Sans"/>
              <a:buNone/>
            </a:pPr>
            <a:r>
              <a:rPr lang="en" sz="1400" b="0" i="0" u="none" strike="noStrike" cap="none">
                <a:solidFill>
                  <a:srgbClr val="725116"/>
                </a:solidFill>
                <a:latin typeface="Nunito Sans"/>
                <a:ea typeface="Nunito Sans"/>
                <a:cs typeface="Nunito Sans"/>
                <a:sym typeface="Nunito Sans"/>
              </a:rPr>
              <a:t>Martin Alpuche Pech</a:t>
            </a:r>
            <a:endParaRPr/>
          </a:p>
          <a:p>
            <a:pPr marL="0" marR="0" lvl="0" indent="0" algn="l" rtl="0">
              <a:lnSpc>
                <a:spcPct val="100000"/>
              </a:lnSpc>
              <a:spcBef>
                <a:spcPts val="0"/>
              </a:spcBef>
              <a:spcAft>
                <a:spcPts val="0"/>
              </a:spcAft>
              <a:buClr>
                <a:srgbClr val="F67031"/>
              </a:buClr>
              <a:buSzPts val="3000"/>
              <a:buFont typeface="Nunito Sans"/>
              <a:buNone/>
            </a:pPr>
            <a:r>
              <a:rPr lang="en" sz="1400" b="0" i="0" u="none" strike="noStrike" cap="none">
                <a:solidFill>
                  <a:srgbClr val="725116"/>
                </a:solidFill>
                <a:latin typeface="Nunito Sans"/>
                <a:ea typeface="Nunito Sans"/>
                <a:cs typeface="Nunito Sans"/>
                <a:sym typeface="Nunito Sans"/>
              </a:rPr>
              <a:t>Ulises Ancona Graniel</a:t>
            </a:r>
            <a:endParaRPr sz="1400" b="0" i="0" u="none" strike="noStrike" cap="none">
              <a:solidFill>
                <a:srgbClr val="725116"/>
              </a:solidFill>
              <a:latin typeface="Nunito Sans"/>
              <a:ea typeface="Nunito Sans"/>
              <a:cs typeface="Nunito Sans"/>
              <a:sym typeface="Nunito Sans"/>
            </a:endParaRPr>
          </a:p>
          <a:p>
            <a:pPr marL="0" marR="0" lvl="0" indent="0" algn="l" rtl="0">
              <a:lnSpc>
                <a:spcPct val="100000"/>
              </a:lnSpc>
              <a:spcBef>
                <a:spcPts val="0"/>
              </a:spcBef>
              <a:spcAft>
                <a:spcPts val="0"/>
              </a:spcAft>
              <a:buClr>
                <a:srgbClr val="F67031"/>
              </a:buClr>
              <a:buSzPts val="3000"/>
              <a:buFont typeface="Nunito Sans"/>
              <a:buNone/>
            </a:pPr>
            <a:r>
              <a:rPr lang="en" sz="1400" b="0" i="0" u="none" strike="noStrike" cap="none">
                <a:solidFill>
                  <a:srgbClr val="725116"/>
                </a:solidFill>
                <a:latin typeface="Nunito Sans"/>
                <a:ea typeface="Nunito Sans"/>
                <a:cs typeface="Nunito Sans"/>
                <a:sym typeface="Nunito Sans"/>
              </a:rPr>
              <a:t>Emmanuel Azcorra Balam</a:t>
            </a:r>
            <a:endParaRPr/>
          </a:p>
          <a:p>
            <a:pPr marL="0" marR="0" lvl="0" indent="0" algn="l" rtl="0">
              <a:lnSpc>
                <a:spcPct val="100000"/>
              </a:lnSpc>
              <a:spcBef>
                <a:spcPts val="0"/>
              </a:spcBef>
              <a:spcAft>
                <a:spcPts val="0"/>
              </a:spcAft>
              <a:buClr>
                <a:srgbClr val="F67031"/>
              </a:buClr>
              <a:buSzPts val="3000"/>
              <a:buFont typeface="Nunito Sans"/>
              <a:buNone/>
            </a:pPr>
            <a:r>
              <a:rPr lang="en" sz="1400" b="0" i="0" u="none" strike="noStrike" cap="none">
                <a:solidFill>
                  <a:srgbClr val="725116"/>
                </a:solidFill>
                <a:latin typeface="Nunito Sans"/>
                <a:ea typeface="Nunito Sans"/>
                <a:cs typeface="Nunito Sans"/>
                <a:sym typeface="Nunito Sans"/>
              </a:rPr>
              <a:t>Juan Durán Matos</a:t>
            </a:r>
            <a:endParaRPr/>
          </a:p>
          <a:p>
            <a:pPr marL="0" marR="0" lvl="0" indent="0" algn="l" rtl="0">
              <a:lnSpc>
                <a:spcPct val="100000"/>
              </a:lnSpc>
              <a:spcBef>
                <a:spcPts val="0"/>
              </a:spcBef>
              <a:spcAft>
                <a:spcPts val="0"/>
              </a:spcAft>
              <a:buClr>
                <a:srgbClr val="F67031"/>
              </a:buClr>
              <a:buSzPts val="3000"/>
              <a:buFont typeface="Nunito Sans"/>
              <a:buNone/>
            </a:pPr>
            <a:r>
              <a:rPr lang="en" sz="1400" b="0" i="0" u="none" strike="noStrike" cap="none">
                <a:solidFill>
                  <a:srgbClr val="725116"/>
                </a:solidFill>
                <a:latin typeface="Nunito Sans"/>
                <a:ea typeface="Nunito Sans"/>
                <a:cs typeface="Nunito Sans"/>
                <a:sym typeface="Nunito Sans"/>
              </a:rPr>
              <a:t>Shaid Bojorquez Interián</a:t>
            </a:r>
            <a:br>
              <a:rPr lang="en" sz="2800" b="1" i="0" u="none" strike="noStrike" cap="none">
                <a:solidFill>
                  <a:srgbClr val="F67031"/>
                </a:solidFill>
                <a:latin typeface="Nunito Sans"/>
                <a:ea typeface="Nunito Sans"/>
                <a:cs typeface="Nunito Sans"/>
                <a:sym typeface="Nunito Sans"/>
              </a:rPr>
            </a:br>
            <a:endParaRPr sz="3000" b="1" i="0" u="none" strike="noStrike" cap="none">
              <a:solidFill>
                <a:srgbClr val="F67031"/>
              </a:solidFill>
              <a:latin typeface="Nunito Sans"/>
              <a:ea typeface="Nunito Sans"/>
              <a:cs typeface="Nunito Sans"/>
              <a:sym typeface="Nunito Sans"/>
            </a:endParaRPr>
          </a:p>
        </p:txBody>
      </p:sp>
      <p:sp>
        <p:nvSpPr>
          <p:cNvPr id="101" name="Shape 101"/>
          <p:cNvSpPr txBox="1"/>
          <p:nvPr/>
        </p:nvSpPr>
        <p:spPr>
          <a:xfrm>
            <a:off x="480214" y="2674468"/>
            <a:ext cx="3636600" cy="1410711"/>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F67031"/>
              </a:buClr>
              <a:buSzPts val="3000"/>
              <a:buFont typeface="Nunito Sans"/>
              <a:buNone/>
            </a:pPr>
            <a:r>
              <a:rPr lang="en" sz="2000" b="1" i="0" u="none" strike="noStrike" cap="none">
                <a:solidFill>
                  <a:srgbClr val="725116"/>
                </a:solidFill>
                <a:latin typeface="Nunito Sans"/>
                <a:ea typeface="Nunito Sans"/>
                <a:cs typeface="Nunito Sans"/>
                <a:sym typeface="Nunito Sans"/>
              </a:rPr>
              <a:t>Primera entrega</a:t>
            </a:r>
            <a:endParaRPr sz="2400" b="1" i="0" u="none" strike="noStrike" cap="none">
              <a:solidFill>
                <a:srgbClr val="725116"/>
              </a:solidFill>
              <a:latin typeface="Nunito Sans"/>
              <a:ea typeface="Nunito Sans"/>
              <a:cs typeface="Nunito Sans"/>
              <a:sym typeface="Nunito San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Shape 106"/>
          <p:cNvSpPr txBox="1">
            <a:spLocks noGrp="1"/>
          </p:cNvSpPr>
          <p:nvPr>
            <p:ph type="title"/>
          </p:nvPr>
        </p:nvSpPr>
        <p:spPr>
          <a:xfrm>
            <a:off x="245739" y="768851"/>
            <a:ext cx="2046300" cy="3981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FFFFFF"/>
              </a:buClr>
              <a:buSzPts val="2400"/>
              <a:buFont typeface="Nunito Sans"/>
              <a:buNone/>
            </a:pPr>
            <a:r>
              <a:rPr lang="en" sz="2400" b="0" i="0" u="none" strike="noStrike" cap="none">
                <a:solidFill>
                  <a:srgbClr val="FFFFFF"/>
                </a:solidFill>
                <a:latin typeface="Nunito Sans"/>
                <a:ea typeface="Nunito Sans"/>
                <a:cs typeface="Nunito Sans"/>
                <a:sym typeface="Nunito Sans"/>
              </a:rPr>
              <a:t>Definición del proyecto</a:t>
            </a:r>
            <a:endParaRPr sz="2400" b="0" i="0" u="none" strike="noStrike" cap="none">
              <a:solidFill>
                <a:srgbClr val="FFFFFF"/>
              </a:solidFill>
              <a:latin typeface="Nunito Sans"/>
              <a:ea typeface="Nunito Sans"/>
              <a:cs typeface="Nunito Sans"/>
              <a:sym typeface="Nunito Sans"/>
            </a:endParaRPr>
          </a:p>
        </p:txBody>
      </p:sp>
      <p:sp>
        <p:nvSpPr>
          <p:cNvPr id="107" name="Shape 107"/>
          <p:cNvSpPr txBox="1">
            <a:spLocks noGrp="1"/>
          </p:cNvSpPr>
          <p:nvPr>
            <p:ph type="body" idx="2"/>
          </p:nvPr>
        </p:nvSpPr>
        <p:spPr>
          <a:xfrm>
            <a:off x="3090624" y="768851"/>
            <a:ext cx="5466160" cy="3776127"/>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600"/>
              </a:spcBef>
              <a:spcAft>
                <a:spcPts val="0"/>
              </a:spcAft>
              <a:buClr>
                <a:schemeClr val="dk1"/>
              </a:buClr>
              <a:buSzPts val="1100"/>
              <a:buFont typeface="Arial"/>
              <a:buNone/>
            </a:pPr>
            <a:r>
              <a:rPr lang="en" sz="1600" b="1" i="0" u="none" strike="noStrike" cap="none">
                <a:solidFill>
                  <a:srgbClr val="666666"/>
                </a:solidFill>
                <a:latin typeface="Nunito Sans"/>
                <a:ea typeface="Nunito Sans"/>
                <a:cs typeface="Nunito Sans"/>
                <a:sym typeface="Nunito Sans"/>
              </a:rPr>
              <a:t>BREVE </a:t>
            </a:r>
            <a:r>
              <a:rPr lang="en" sz="1600" b="1" i="0" u="none" strike="noStrike" cap="none">
                <a:solidFill>
                  <a:srgbClr val="F67031"/>
                </a:solidFill>
                <a:latin typeface="Nunito Sans"/>
                <a:ea typeface="Nunito Sans"/>
                <a:cs typeface="Nunito Sans"/>
                <a:sym typeface="Nunito Sans"/>
              </a:rPr>
              <a:t>EXPLICACION</a:t>
            </a:r>
            <a:endParaRPr sz="1600" b="0" i="0" u="none" strike="noStrike" cap="none">
              <a:solidFill>
                <a:srgbClr val="F67031"/>
              </a:solidFill>
              <a:latin typeface="Nunito Sans"/>
              <a:ea typeface="Nunito Sans"/>
              <a:cs typeface="Nunito Sans"/>
              <a:sym typeface="Nunito Sans"/>
            </a:endParaRPr>
          </a:p>
          <a:p>
            <a:pPr marL="457200" marR="0" lvl="0" indent="-298450" algn="l" rtl="0">
              <a:lnSpc>
                <a:spcPct val="115000"/>
              </a:lnSpc>
              <a:spcBef>
                <a:spcPts val="600"/>
              </a:spcBef>
              <a:spcAft>
                <a:spcPts val="0"/>
              </a:spcAft>
              <a:buClr>
                <a:srgbClr val="CCCCCC"/>
              </a:buClr>
              <a:buSzPts val="1100"/>
              <a:buFont typeface="Nunito Sans"/>
              <a:buChar char="▪"/>
            </a:pPr>
            <a:r>
              <a:rPr lang="en" sz="1800" b="0" i="0" u="none" strike="noStrike" cap="none">
                <a:solidFill>
                  <a:srgbClr val="666666"/>
                </a:solidFill>
                <a:latin typeface="Nunito Sans"/>
                <a:ea typeface="Nunito Sans"/>
                <a:cs typeface="Nunito Sans"/>
                <a:sym typeface="Nunito Sans"/>
              </a:rPr>
              <a:t>Un programa que simule una tienda virtual en donde una persona con una cuenta, pueda comprar diferentes artículos electrónicos que la tienda ofrece, además de contar con una membresía. Habrá un administrador que se encargará de administrar los productos de la tienda, añadiendo nuevos artículos o quitando artículos que no estén disponibles.</a:t>
            </a:r>
            <a:endParaRPr sz="1800" b="0" i="0" u="none" strike="noStrike" cap="none">
              <a:solidFill>
                <a:srgbClr val="666666"/>
              </a:solidFill>
              <a:latin typeface="Nunito Sans"/>
              <a:ea typeface="Nunito Sans"/>
              <a:cs typeface="Nunito Sans"/>
              <a:sym typeface="Nunito Sans"/>
            </a:endParaRPr>
          </a:p>
        </p:txBody>
      </p:sp>
      <p:sp>
        <p:nvSpPr>
          <p:cNvPr id="108" name="Shape 108"/>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ctr" anchorCtr="0">
            <a:noAutofit/>
          </a:bodyPr>
          <a:lstStyle/>
          <a:p>
            <a:pPr marL="0" marR="0" lvl="0" indent="0" algn="r" rtl="0">
              <a:lnSpc>
                <a:spcPct val="100000"/>
              </a:lnSpc>
              <a:spcBef>
                <a:spcPts val="0"/>
              </a:spcBef>
              <a:spcAft>
                <a:spcPts val="0"/>
              </a:spcAft>
              <a:buClr>
                <a:srgbClr val="000000"/>
              </a:buClr>
              <a:buSzPts val="1000"/>
              <a:buFont typeface="Arial"/>
              <a:buNone/>
            </a:pPr>
            <a:fld id="{00000000-1234-1234-1234-123412341234}" type="slidenum">
              <a:rPr lang="en" sz="1000" b="0" i="0" u="none" strike="noStrike" cap="none">
                <a:solidFill>
                  <a:srgbClr val="CCCCCC"/>
                </a:solidFill>
                <a:latin typeface="Nunito Sans"/>
                <a:ea typeface="Nunito Sans"/>
                <a:cs typeface="Nunito Sans"/>
                <a:sym typeface="Nunito Sans"/>
              </a:rPr>
              <a:t>2</a:t>
            </a:fld>
            <a:endParaRPr sz="1000" b="0" i="0" u="none" strike="noStrike" cap="none">
              <a:solidFill>
                <a:srgbClr val="CCCCCC"/>
              </a:solidFill>
              <a:latin typeface="Nunito Sans"/>
              <a:ea typeface="Nunito Sans"/>
              <a:cs typeface="Nunito Sans"/>
              <a:sym typeface="Nunito Sans"/>
            </a:endParaRPr>
          </a:p>
        </p:txBody>
      </p:sp>
      <p:grpSp>
        <p:nvGrpSpPr>
          <p:cNvPr id="109" name="Shape 109"/>
          <p:cNvGrpSpPr/>
          <p:nvPr/>
        </p:nvGrpSpPr>
        <p:grpSpPr>
          <a:xfrm>
            <a:off x="587216" y="2720623"/>
            <a:ext cx="820453" cy="855576"/>
            <a:chOff x="1923075" y="3694075"/>
            <a:chExt cx="437200" cy="341600"/>
          </a:xfrm>
        </p:grpSpPr>
        <p:sp>
          <p:nvSpPr>
            <p:cNvPr id="110" name="Shape 110"/>
            <p:cNvSpPr/>
            <p:nvPr/>
          </p:nvSpPr>
          <p:spPr>
            <a:xfrm>
              <a:off x="2247600" y="3983300"/>
              <a:ext cx="52400" cy="52375"/>
            </a:xfrm>
            <a:custGeom>
              <a:avLst/>
              <a:gdLst/>
              <a:ahLst/>
              <a:cxnLst/>
              <a:rect l="0" t="0" r="0" b="0"/>
              <a:pathLst>
                <a:path w="2096" h="2095" fill="none" extrusionOk="0">
                  <a:moveTo>
                    <a:pt x="1" y="1048"/>
                  </a:moveTo>
                  <a:lnTo>
                    <a:pt x="1" y="1048"/>
                  </a:lnTo>
                  <a:lnTo>
                    <a:pt x="25" y="828"/>
                  </a:lnTo>
                  <a:lnTo>
                    <a:pt x="74" y="634"/>
                  </a:lnTo>
                  <a:lnTo>
                    <a:pt x="171" y="439"/>
                  </a:lnTo>
                  <a:lnTo>
                    <a:pt x="317" y="293"/>
                  </a:lnTo>
                  <a:lnTo>
                    <a:pt x="463" y="171"/>
                  </a:lnTo>
                  <a:lnTo>
                    <a:pt x="634" y="73"/>
                  </a:lnTo>
                  <a:lnTo>
                    <a:pt x="829" y="0"/>
                  </a:lnTo>
                  <a:lnTo>
                    <a:pt x="1048" y="0"/>
                  </a:lnTo>
                  <a:lnTo>
                    <a:pt x="1048" y="0"/>
                  </a:lnTo>
                  <a:lnTo>
                    <a:pt x="1267" y="0"/>
                  </a:lnTo>
                  <a:lnTo>
                    <a:pt x="1462" y="73"/>
                  </a:lnTo>
                  <a:lnTo>
                    <a:pt x="1633" y="171"/>
                  </a:lnTo>
                  <a:lnTo>
                    <a:pt x="1779" y="293"/>
                  </a:lnTo>
                  <a:lnTo>
                    <a:pt x="1925" y="439"/>
                  </a:lnTo>
                  <a:lnTo>
                    <a:pt x="2022" y="634"/>
                  </a:lnTo>
                  <a:lnTo>
                    <a:pt x="2071" y="828"/>
                  </a:lnTo>
                  <a:lnTo>
                    <a:pt x="2095" y="1048"/>
                  </a:lnTo>
                  <a:lnTo>
                    <a:pt x="2095" y="1048"/>
                  </a:lnTo>
                  <a:lnTo>
                    <a:pt x="2071" y="1242"/>
                  </a:lnTo>
                  <a:lnTo>
                    <a:pt x="2022" y="1437"/>
                  </a:lnTo>
                  <a:lnTo>
                    <a:pt x="1925" y="1632"/>
                  </a:lnTo>
                  <a:lnTo>
                    <a:pt x="1779" y="1778"/>
                  </a:lnTo>
                  <a:lnTo>
                    <a:pt x="1633" y="1900"/>
                  </a:lnTo>
                  <a:lnTo>
                    <a:pt x="1462" y="1997"/>
                  </a:lnTo>
                  <a:lnTo>
                    <a:pt x="1267" y="2070"/>
                  </a:lnTo>
                  <a:lnTo>
                    <a:pt x="1048" y="2095"/>
                  </a:lnTo>
                  <a:lnTo>
                    <a:pt x="1048" y="2095"/>
                  </a:lnTo>
                  <a:lnTo>
                    <a:pt x="829" y="2070"/>
                  </a:lnTo>
                  <a:lnTo>
                    <a:pt x="634" y="1997"/>
                  </a:lnTo>
                  <a:lnTo>
                    <a:pt x="463" y="1900"/>
                  </a:lnTo>
                  <a:lnTo>
                    <a:pt x="317" y="1778"/>
                  </a:lnTo>
                  <a:lnTo>
                    <a:pt x="171" y="1632"/>
                  </a:lnTo>
                  <a:lnTo>
                    <a:pt x="74" y="1437"/>
                  </a:lnTo>
                  <a:lnTo>
                    <a:pt x="25" y="1242"/>
                  </a:lnTo>
                  <a:lnTo>
                    <a:pt x="1" y="1048"/>
                  </a:lnTo>
                  <a:lnTo>
                    <a:pt x="1" y="1048"/>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 name="Shape 111"/>
            <p:cNvSpPr/>
            <p:nvPr/>
          </p:nvSpPr>
          <p:spPr>
            <a:xfrm>
              <a:off x="2035100" y="3983300"/>
              <a:ext cx="52400" cy="52375"/>
            </a:xfrm>
            <a:custGeom>
              <a:avLst/>
              <a:gdLst/>
              <a:ahLst/>
              <a:cxnLst/>
              <a:rect l="0" t="0" r="0" b="0"/>
              <a:pathLst>
                <a:path w="2096" h="2095" fill="none" extrusionOk="0">
                  <a:moveTo>
                    <a:pt x="1" y="1048"/>
                  </a:moveTo>
                  <a:lnTo>
                    <a:pt x="1" y="1048"/>
                  </a:lnTo>
                  <a:lnTo>
                    <a:pt x="25" y="828"/>
                  </a:lnTo>
                  <a:lnTo>
                    <a:pt x="74" y="634"/>
                  </a:lnTo>
                  <a:lnTo>
                    <a:pt x="171" y="439"/>
                  </a:lnTo>
                  <a:lnTo>
                    <a:pt x="317" y="293"/>
                  </a:lnTo>
                  <a:lnTo>
                    <a:pt x="464" y="171"/>
                  </a:lnTo>
                  <a:lnTo>
                    <a:pt x="634" y="73"/>
                  </a:lnTo>
                  <a:lnTo>
                    <a:pt x="829" y="0"/>
                  </a:lnTo>
                  <a:lnTo>
                    <a:pt x="1048" y="0"/>
                  </a:lnTo>
                  <a:lnTo>
                    <a:pt x="1048" y="0"/>
                  </a:lnTo>
                  <a:lnTo>
                    <a:pt x="1267" y="0"/>
                  </a:lnTo>
                  <a:lnTo>
                    <a:pt x="1462" y="73"/>
                  </a:lnTo>
                  <a:lnTo>
                    <a:pt x="1633" y="171"/>
                  </a:lnTo>
                  <a:lnTo>
                    <a:pt x="1779" y="293"/>
                  </a:lnTo>
                  <a:lnTo>
                    <a:pt x="1925" y="439"/>
                  </a:lnTo>
                  <a:lnTo>
                    <a:pt x="2022" y="634"/>
                  </a:lnTo>
                  <a:lnTo>
                    <a:pt x="2071" y="828"/>
                  </a:lnTo>
                  <a:lnTo>
                    <a:pt x="2095" y="1048"/>
                  </a:lnTo>
                  <a:lnTo>
                    <a:pt x="2095" y="1048"/>
                  </a:lnTo>
                  <a:lnTo>
                    <a:pt x="2071" y="1242"/>
                  </a:lnTo>
                  <a:lnTo>
                    <a:pt x="2022" y="1437"/>
                  </a:lnTo>
                  <a:lnTo>
                    <a:pt x="1925" y="1632"/>
                  </a:lnTo>
                  <a:lnTo>
                    <a:pt x="1779" y="1778"/>
                  </a:lnTo>
                  <a:lnTo>
                    <a:pt x="1633" y="1900"/>
                  </a:lnTo>
                  <a:lnTo>
                    <a:pt x="1462" y="1997"/>
                  </a:lnTo>
                  <a:lnTo>
                    <a:pt x="1267" y="2070"/>
                  </a:lnTo>
                  <a:lnTo>
                    <a:pt x="1048" y="2095"/>
                  </a:lnTo>
                  <a:lnTo>
                    <a:pt x="1048" y="2095"/>
                  </a:lnTo>
                  <a:lnTo>
                    <a:pt x="829" y="2070"/>
                  </a:lnTo>
                  <a:lnTo>
                    <a:pt x="634" y="1997"/>
                  </a:lnTo>
                  <a:lnTo>
                    <a:pt x="464" y="1900"/>
                  </a:lnTo>
                  <a:lnTo>
                    <a:pt x="317" y="1778"/>
                  </a:lnTo>
                  <a:lnTo>
                    <a:pt x="171" y="1632"/>
                  </a:lnTo>
                  <a:lnTo>
                    <a:pt x="74" y="1437"/>
                  </a:lnTo>
                  <a:lnTo>
                    <a:pt x="25" y="1242"/>
                  </a:lnTo>
                  <a:lnTo>
                    <a:pt x="1" y="1048"/>
                  </a:lnTo>
                  <a:lnTo>
                    <a:pt x="1" y="1048"/>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 name="Shape 112"/>
            <p:cNvSpPr/>
            <p:nvPr/>
          </p:nvSpPr>
          <p:spPr>
            <a:xfrm>
              <a:off x="1923075" y="3694075"/>
              <a:ext cx="437200" cy="280100"/>
            </a:xfrm>
            <a:custGeom>
              <a:avLst/>
              <a:gdLst/>
              <a:ahLst/>
              <a:cxnLst/>
              <a:rect l="0" t="0" r="0" b="0"/>
              <a:pathLst>
                <a:path w="17488" h="11204" fill="none" extrusionOk="0">
                  <a:moveTo>
                    <a:pt x="14516" y="10912"/>
                  </a:moveTo>
                  <a:lnTo>
                    <a:pt x="5675" y="10912"/>
                  </a:lnTo>
                  <a:lnTo>
                    <a:pt x="6089" y="9889"/>
                  </a:lnTo>
                  <a:lnTo>
                    <a:pt x="6089" y="9889"/>
                  </a:lnTo>
                  <a:lnTo>
                    <a:pt x="6235" y="9913"/>
                  </a:lnTo>
                  <a:lnTo>
                    <a:pt x="6406" y="9913"/>
                  </a:lnTo>
                  <a:lnTo>
                    <a:pt x="13810" y="9231"/>
                  </a:lnTo>
                  <a:lnTo>
                    <a:pt x="13810" y="9231"/>
                  </a:lnTo>
                  <a:lnTo>
                    <a:pt x="13980" y="9207"/>
                  </a:lnTo>
                  <a:lnTo>
                    <a:pt x="14151" y="9134"/>
                  </a:lnTo>
                  <a:lnTo>
                    <a:pt x="14297" y="9061"/>
                  </a:lnTo>
                  <a:lnTo>
                    <a:pt x="14467" y="8963"/>
                  </a:lnTo>
                  <a:lnTo>
                    <a:pt x="14614" y="8866"/>
                  </a:lnTo>
                  <a:lnTo>
                    <a:pt x="14735" y="8744"/>
                  </a:lnTo>
                  <a:lnTo>
                    <a:pt x="14833" y="8598"/>
                  </a:lnTo>
                  <a:lnTo>
                    <a:pt x="14930" y="8452"/>
                  </a:lnTo>
                  <a:lnTo>
                    <a:pt x="17414" y="3142"/>
                  </a:lnTo>
                  <a:lnTo>
                    <a:pt x="17414" y="3142"/>
                  </a:lnTo>
                  <a:lnTo>
                    <a:pt x="17463" y="2996"/>
                  </a:lnTo>
                  <a:lnTo>
                    <a:pt x="17487" y="2875"/>
                  </a:lnTo>
                  <a:lnTo>
                    <a:pt x="17463" y="2753"/>
                  </a:lnTo>
                  <a:lnTo>
                    <a:pt x="17439" y="2631"/>
                  </a:lnTo>
                  <a:lnTo>
                    <a:pt x="17366" y="2558"/>
                  </a:lnTo>
                  <a:lnTo>
                    <a:pt x="17244" y="2485"/>
                  </a:lnTo>
                  <a:lnTo>
                    <a:pt x="17122" y="2436"/>
                  </a:lnTo>
                  <a:lnTo>
                    <a:pt x="16976" y="2412"/>
                  </a:lnTo>
                  <a:lnTo>
                    <a:pt x="4579" y="1998"/>
                  </a:lnTo>
                  <a:lnTo>
                    <a:pt x="4214" y="366"/>
                  </a:lnTo>
                  <a:lnTo>
                    <a:pt x="4214" y="366"/>
                  </a:lnTo>
                  <a:lnTo>
                    <a:pt x="4141" y="220"/>
                  </a:lnTo>
                  <a:lnTo>
                    <a:pt x="4043" y="98"/>
                  </a:lnTo>
                  <a:lnTo>
                    <a:pt x="3897" y="25"/>
                  </a:lnTo>
                  <a:lnTo>
                    <a:pt x="3727" y="1"/>
                  </a:lnTo>
                  <a:lnTo>
                    <a:pt x="488" y="1"/>
                  </a:lnTo>
                  <a:lnTo>
                    <a:pt x="488" y="1"/>
                  </a:lnTo>
                  <a:lnTo>
                    <a:pt x="390" y="1"/>
                  </a:lnTo>
                  <a:lnTo>
                    <a:pt x="293" y="25"/>
                  </a:lnTo>
                  <a:lnTo>
                    <a:pt x="220" y="74"/>
                  </a:lnTo>
                  <a:lnTo>
                    <a:pt x="147" y="122"/>
                  </a:lnTo>
                  <a:lnTo>
                    <a:pt x="74" y="196"/>
                  </a:lnTo>
                  <a:lnTo>
                    <a:pt x="25" y="293"/>
                  </a:lnTo>
                  <a:lnTo>
                    <a:pt x="1" y="366"/>
                  </a:lnTo>
                  <a:lnTo>
                    <a:pt x="1" y="488"/>
                  </a:lnTo>
                  <a:lnTo>
                    <a:pt x="1" y="488"/>
                  </a:lnTo>
                  <a:lnTo>
                    <a:pt x="1" y="585"/>
                  </a:lnTo>
                  <a:lnTo>
                    <a:pt x="25" y="658"/>
                  </a:lnTo>
                  <a:lnTo>
                    <a:pt x="74" y="756"/>
                  </a:lnTo>
                  <a:lnTo>
                    <a:pt x="147" y="829"/>
                  </a:lnTo>
                  <a:lnTo>
                    <a:pt x="220" y="877"/>
                  </a:lnTo>
                  <a:lnTo>
                    <a:pt x="293" y="926"/>
                  </a:lnTo>
                  <a:lnTo>
                    <a:pt x="390" y="951"/>
                  </a:lnTo>
                  <a:lnTo>
                    <a:pt x="488" y="975"/>
                  </a:lnTo>
                  <a:lnTo>
                    <a:pt x="3337" y="975"/>
                  </a:lnTo>
                  <a:lnTo>
                    <a:pt x="5286" y="9256"/>
                  </a:lnTo>
                  <a:lnTo>
                    <a:pt x="4506" y="1120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 name="Shape 113"/>
            <p:cNvSpPr/>
            <p:nvPr/>
          </p:nvSpPr>
          <p:spPr>
            <a:xfrm>
              <a:off x="2261000" y="3781750"/>
              <a:ext cx="48725" cy="108400"/>
            </a:xfrm>
            <a:custGeom>
              <a:avLst/>
              <a:gdLst/>
              <a:ahLst/>
              <a:cxnLst/>
              <a:rect l="0" t="0" r="0" b="0"/>
              <a:pathLst>
                <a:path w="1949" h="4336" fill="none" extrusionOk="0">
                  <a:moveTo>
                    <a:pt x="1" y="4336"/>
                  </a:moveTo>
                  <a:lnTo>
                    <a:pt x="1949"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 name="Shape 114"/>
            <p:cNvSpPr/>
            <p:nvPr/>
          </p:nvSpPr>
          <p:spPr>
            <a:xfrm>
              <a:off x="2225675" y="3780550"/>
              <a:ext cx="32300" cy="113875"/>
            </a:xfrm>
            <a:custGeom>
              <a:avLst/>
              <a:gdLst/>
              <a:ahLst/>
              <a:cxnLst/>
              <a:rect l="0" t="0" r="0" b="0"/>
              <a:pathLst>
                <a:path w="1292" h="4555" fill="none" extrusionOk="0">
                  <a:moveTo>
                    <a:pt x="1" y="4554"/>
                  </a:moveTo>
                  <a:lnTo>
                    <a:pt x="1292"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 name="Shape 115"/>
            <p:cNvSpPr/>
            <p:nvPr/>
          </p:nvSpPr>
          <p:spPr>
            <a:xfrm>
              <a:off x="2190375" y="3779325"/>
              <a:ext cx="15850" cy="119350"/>
            </a:xfrm>
            <a:custGeom>
              <a:avLst/>
              <a:gdLst/>
              <a:ahLst/>
              <a:cxnLst/>
              <a:rect l="0" t="0" r="0" b="0"/>
              <a:pathLst>
                <a:path w="634" h="4774" fill="none" extrusionOk="0">
                  <a:moveTo>
                    <a:pt x="0" y="4774"/>
                  </a:moveTo>
                  <a:lnTo>
                    <a:pt x="634"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 name="Shape 116"/>
            <p:cNvSpPr/>
            <p:nvPr/>
          </p:nvSpPr>
          <p:spPr>
            <a:xfrm>
              <a:off x="2154450" y="3777500"/>
              <a:ext cx="1250" cy="126050"/>
            </a:xfrm>
            <a:custGeom>
              <a:avLst/>
              <a:gdLst/>
              <a:ahLst/>
              <a:cxnLst/>
              <a:rect l="0" t="0" r="0" b="0"/>
              <a:pathLst>
                <a:path w="50" h="5042" fill="none" extrusionOk="0">
                  <a:moveTo>
                    <a:pt x="49" y="5042"/>
                  </a:moveTo>
                  <a:lnTo>
                    <a:pt x="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 name="Shape 117"/>
            <p:cNvSpPr/>
            <p:nvPr/>
          </p:nvSpPr>
          <p:spPr>
            <a:xfrm>
              <a:off x="2103300" y="3776275"/>
              <a:ext cx="17075" cy="131550"/>
            </a:xfrm>
            <a:custGeom>
              <a:avLst/>
              <a:gdLst/>
              <a:ahLst/>
              <a:cxnLst/>
              <a:rect l="0" t="0" r="0" b="0"/>
              <a:pathLst>
                <a:path w="683" h="5262" fill="none" extrusionOk="0">
                  <a:moveTo>
                    <a:pt x="683" y="5261"/>
                  </a:move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 name="Shape 118"/>
            <p:cNvSpPr/>
            <p:nvPr/>
          </p:nvSpPr>
          <p:spPr>
            <a:xfrm>
              <a:off x="2051550" y="3775050"/>
              <a:ext cx="34125" cy="137025"/>
            </a:xfrm>
            <a:custGeom>
              <a:avLst/>
              <a:gdLst/>
              <a:ahLst/>
              <a:cxnLst/>
              <a:rect l="0" t="0" r="0" b="0"/>
              <a:pathLst>
                <a:path w="1365" h="5481" fill="none" extrusionOk="0">
                  <a:moveTo>
                    <a:pt x="1364" y="5481"/>
                  </a:moveTo>
                  <a:lnTo>
                    <a:pt x="0"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Shape 123"/>
          <p:cNvSpPr txBox="1">
            <a:spLocks noGrp="1"/>
          </p:cNvSpPr>
          <p:nvPr>
            <p:ph type="title"/>
          </p:nvPr>
        </p:nvSpPr>
        <p:spPr>
          <a:xfrm>
            <a:off x="234450" y="346182"/>
            <a:ext cx="2046300" cy="3981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FFFFFF"/>
              </a:buClr>
              <a:buSzPts val="2400"/>
              <a:buFont typeface="Nunito Sans"/>
              <a:buNone/>
            </a:pPr>
            <a:r>
              <a:rPr lang="en" sz="2400" b="0" i="0" u="none" strike="noStrike" cap="none">
                <a:solidFill>
                  <a:srgbClr val="FFFFFF"/>
                </a:solidFill>
                <a:latin typeface="Nunito Sans"/>
                <a:ea typeface="Nunito Sans"/>
                <a:cs typeface="Nunito Sans"/>
                <a:sym typeface="Nunito Sans"/>
              </a:rPr>
              <a:t>Definición del proyecto</a:t>
            </a:r>
            <a:endParaRPr sz="2400" b="0" i="0" u="none" strike="noStrike" cap="none">
              <a:solidFill>
                <a:srgbClr val="FFFFFF"/>
              </a:solidFill>
              <a:latin typeface="Nunito Sans"/>
              <a:ea typeface="Nunito Sans"/>
              <a:cs typeface="Nunito Sans"/>
              <a:sym typeface="Nunito Sans"/>
            </a:endParaRPr>
          </a:p>
        </p:txBody>
      </p:sp>
      <p:sp>
        <p:nvSpPr>
          <p:cNvPr id="124" name="Shape 124"/>
          <p:cNvSpPr txBox="1">
            <a:spLocks noGrp="1"/>
          </p:cNvSpPr>
          <p:nvPr>
            <p:ph type="body" idx="2"/>
          </p:nvPr>
        </p:nvSpPr>
        <p:spPr>
          <a:xfrm>
            <a:off x="3077865" y="346182"/>
            <a:ext cx="5466159" cy="4248396"/>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600"/>
              </a:spcBef>
              <a:spcAft>
                <a:spcPts val="0"/>
              </a:spcAft>
              <a:buClr>
                <a:schemeClr val="dk1"/>
              </a:buClr>
              <a:buSzPts val="1100"/>
              <a:buFont typeface="Arial"/>
              <a:buNone/>
            </a:pPr>
            <a:r>
              <a:rPr lang="en" sz="1800" b="1" i="0" u="none" strike="noStrike" cap="none" dirty="0">
                <a:solidFill>
                  <a:srgbClr val="666666"/>
                </a:solidFill>
                <a:latin typeface="Nunito Sans"/>
                <a:ea typeface="Nunito Sans"/>
                <a:cs typeface="Nunito Sans"/>
                <a:sym typeface="Nunito Sans"/>
              </a:rPr>
              <a:t>HERRAMIENTAS A </a:t>
            </a:r>
            <a:r>
              <a:rPr lang="en" sz="1800" b="1" i="0" u="none" strike="noStrike" cap="none" dirty="0">
                <a:solidFill>
                  <a:srgbClr val="F67031"/>
                </a:solidFill>
                <a:latin typeface="Nunito Sans"/>
                <a:ea typeface="Nunito Sans"/>
                <a:cs typeface="Nunito Sans"/>
                <a:sym typeface="Nunito Sans"/>
              </a:rPr>
              <a:t>UTILIZAR</a:t>
            </a:r>
            <a:endParaRPr sz="1800" b="0" i="0" u="none" strike="noStrike" cap="none" dirty="0">
              <a:solidFill>
                <a:srgbClr val="F67031"/>
              </a:solidFill>
              <a:latin typeface="Nunito Sans"/>
              <a:ea typeface="Nunito Sans"/>
              <a:cs typeface="Nunito Sans"/>
              <a:sym typeface="Nunito Sans"/>
            </a:endParaRPr>
          </a:p>
          <a:p>
            <a:pPr marL="0" marR="0" lvl="0" indent="0" algn="l" rtl="0">
              <a:lnSpc>
                <a:spcPct val="115000"/>
              </a:lnSpc>
              <a:spcBef>
                <a:spcPts val="600"/>
              </a:spcBef>
              <a:spcAft>
                <a:spcPts val="0"/>
              </a:spcAft>
              <a:buClr>
                <a:srgbClr val="CCCCCC"/>
              </a:buClr>
              <a:buSzPts val="1100"/>
              <a:buFont typeface="Nunito Sans"/>
              <a:buNone/>
            </a:pPr>
            <a:endParaRPr sz="1100" b="0" i="0" u="none" strike="noStrike" cap="none" dirty="0">
              <a:solidFill>
                <a:srgbClr val="666666"/>
              </a:solidFill>
              <a:latin typeface="Nunito Sans"/>
              <a:ea typeface="Nunito Sans"/>
              <a:cs typeface="Nunito Sans"/>
              <a:sym typeface="Nunito Sans"/>
            </a:endParaRPr>
          </a:p>
          <a:p>
            <a:pPr marL="0" marR="0" lvl="0" indent="0" algn="l" rtl="0">
              <a:lnSpc>
                <a:spcPct val="115000"/>
              </a:lnSpc>
              <a:spcBef>
                <a:spcPts val="600"/>
              </a:spcBef>
              <a:spcAft>
                <a:spcPts val="0"/>
              </a:spcAft>
              <a:buClr>
                <a:srgbClr val="CCCCCC"/>
              </a:buClr>
              <a:buSzPts val="1100"/>
              <a:buFont typeface="Nunito Sans"/>
              <a:buNone/>
            </a:pPr>
            <a:r>
              <a:rPr lang="en" sz="1400" b="0" i="0" u="none" strike="noStrike" cap="none" dirty="0">
                <a:solidFill>
                  <a:srgbClr val="666666"/>
                </a:solidFill>
                <a:latin typeface="Nunito Sans"/>
                <a:ea typeface="Nunito Sans"/>
                <a:cs typeface="Nunito Sans"/>
                <a:sym typeface="Nunito Sans"/>
              </a:rPr>
              <a:t>Diagrama de Gantt para la organizar y mostrar el tiempo de dedicación previsto para diferentes tareas o actividades a lo largo del tiempo.</a:t>
            </a:r>
            <a:endParaRPr dirty="0"/>
          </a:p>
          <a:p>
            <a:pPr marL="0" marR="0" lvl="0" indent="0" algn="l" rtl="0">
              <a:lnSpc>
                <a:spcPct val="115000"/>
              </a:lnSpc>
              <a:spcBef>
                <a:spcPts val="600"/>
              </a:spcBef>
              <a:spcAft>
                <a:spcPts val="0"/>
              </a:spcAft>
              <a:buClr>
                <a:srgbClr val="CCCCCC"/>
              </a:buClr>
              <a:buSzPts val="1100"/>
              <a:buFont typeface="Nunito Sans"/>
              <a:buNone/>
            </a:pPr>
            <a:endParaRPr sz="1400" b="0" i="0" u="none" strike="noStrike" cap="none" dirty="0">
              <a:solidFill>
                <a:srgbClr val="666666"/>
              </a:solidFill>
              <a:latin typeface="Nunito Sans"/>
              <a:ea typeface="Nunito Sans"/>
              <a:cs typeface="Nunito Sans"/>
              <a:sym typeface="Nunito Sans"/>
            </a:endParaRPr>
          </a:p>
          <a:p>
            <a:pPr marL="0" marR="0" lvl="0" indent="0" algn="l" rtl="0">
              <a:lnSpc>
                <a:spcPct val="115000"/>
              </a:lnSpc>
              <a:spcBef>
                <a:spcPts val="600"/>
              </a:spcBef>
              <a:spcAft>
                <a:spcPts val="0"/>
              </a:spcAft>
              <a:buClr>
                <a:srgbClr val="CCCCCC"/>
              </a:buClr>
              <a:buSzPts val="1100"/>
              <a:buFont typeface="Nunito Sans"/>
              <a:buNone/>
            </a:pPr>
            <a:r>
              <a:rPr lang="en" sz="1400" b="0" i="0" u="none" strike="noStrike" cap="none" dirty="0">
                <a:solidFill>
                  <a:srgbClr val="666666"/>
                </a:solidFill>
                <a:latin typeface="Nunito Sans"/>
                <a:ea typeface="Nunito Sans"/>
                <a:cs typeface="Nunito Sans"/>
                <a:sym typeface="Nunito Sans"/>
              </a:rPr>
              <a:t>Google Drive para mantener compartido los archivos del proyecto como los diagramas de clase, las minutas de trabajo, diagrama de Gantt.</a:t>
            </a:r>
            <a:endParaRPr dirty="0"/>
          </a:p>
          <a:p>
            <a:pPr marL="0" marR="0" lvl="0" indent="0" algn="l" rtl="0">
              <a:lnSpc>
                <a:spcPct val="115000"/>
              </a:lnSpc>
              <a:spcBef>
                <a:spcPts val="600"/>
              </a:spcBef>
              <a:spcAft>
                <a:spcPts val="0"/>
              </a:spcAft>
              <a:buClr>
                <a:srgbClr val="CCCCCC"/>
              </a:buClr>
              <a:buSzPts val="1100"/>
              <a:buFont typeface="Nunito Sans"/>
              <a:buNone/>
            </a:pPr>
            <a:endParaRPr sz="1400" b="0" i="0" u="none" strike="noStrike" cap="none" dirty="0">
              <a:solidFill>
                <a:srgbClr val="666666"/>
              </a:solidFill>
              <a:latin typeface="Nunito Sans"/>
              <a:ea typeface="Nunito Sans"/>
              <a:cs typeface="Nunito Sans"/>
              <a:sym typeface="Nunito Sans"/>
            </a:endParaRPr>
          </a:p>
          <a:p>
            <a:pPr marL="0" marR="0" lvl="0" indent="0" algn="l" rtl="0">
              <a:lnSpc>
                <a:spcPct val="115000"/>
              </a:lnSpc>
              <a:spcBef>
                <a:spcPts val="600"/>
              </a:spcBef>
              <a:spcAft>
                <a:spcPts val="0"/>
              </a:spcAft>
              <a:buClr>
                <a:srgbClr val="CCCCCC"/>
              </a:buClr>
              <a:buSzPts val="1100"/>
              <a:buFont typeface="Nunito Sans"/>
              <a:buNone/>
            </a:pPr>
            <a:r>
              <a:rPr lang="en" sz="1400" b="0" i="0" u="none" strike="noStrike" cap="none" dirty="0">
                <a:solidFill>
                  <a:srgbClr val="666666"/>
                </a:solidFill>
                <a:latin typeface="Nunito Sans"/>
                <a:ea typeface="Nunito Sans"/>
                <a:cs typeface="Nunito Sans"/>
                <a:sym typeface="Nunito Sans"/>
              </a:rPr>
              <a:t>GitHub, se crea el repositorio y se controla las versiones del proyecto y todos pueden contribuir en el código</a:t>
            </a:r>
          </a:p>
          <a:p>
            <a:pPr marL="0" indent="0">
              <a:buNone/>
            </a:pPr>
            <a:r>
              <a:rPr lang="es-MX" sz="1400" b="1" dirty="0"/>
              <a:t>https://github.com/uliancona98/TechnoShop</a:t>
            </a:r>
          </a:p>
          <a:p>
            <a:pPr marL="0" marR="0" lvl="0" indent="0" algn="l" rtl="0">
              <a:lnSpc>
                <a:spcPct val="115000"/>
              </a:lnSpc>
              <a:spcBef>
                <a:spcPts val="600"/>
              </a:spcBef>
              <a:spcAft>
                <a:spcPts val="0"/>
              </a:spcAft>
              <a:buClr>
                <a:srgbClr val="CCCCCC"/>
              </a:buClr>
              <a:buSzPts val="1100"/>
              <a:buFont typeface="Nunito Sans"/>
              <a:buNone/>
            </a:pPr>
            <a:endParaRPr sz="1400" b="0" i="0" u="none" strike="noStrike" cap="none" dirty="0">
              <a:solidFill>
                <a:srgbClr val="666666"/>
              </a:solidFill>
              <a:latin typeface="Nunito Sans"/>
              <a:ea typeface="Nunito Sans"/>
              <a:cs typeface="Nunito Sans"/>
              <a:sym typeface="Nunito Sans"/>
            </a:endParaRPr>
          </a:p>
        </p:txBody>
      </p:sp>
      <p:sp>
        <p:nvSpPr>
          <p:cNvPr id="125" name="Shape 125"/>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ctr" anchorCtr="0">
            <a:noAutofit/>
          </a:bodyPr>
          <a:lstStyle/>
          <a:p>
            <a:pPr marL="0" marR="0" lvl="0" indent="0" algn="r" rtl="0">
              <a:lnSpc>
                <a:spcPct val="100000"/>
              </a:lnSpc>
              <a:spcBef>
                <a:spcPts val="0"/>
              </a:spcBef>
              <a:spcAft>
                <a:spcPts val="0"/>
              </a:spcAft>
              <a:buClr>
                <a:srgbClr val="000000"/>
              </a:buClr>
              <a:buSzPts val="1000"/>
              <a:buFont typeface="Arial"/>
              <a:buNone/>
            </a:pPr>
            <a:fld id="{00000000-1234-1234-1234-123412341234}" type="slidenum">
              <a:rPr lang="en" sz="1000" b="0" i="0" u="none" strike="noStrike" cap="none">
                <a:solidFill>
                  <a:srgbClr val="CCCCCC"/>
                </a:solidFill>
                <a:latin typeface="Nunito Sans"/>
                <a:ea typeface="Nunito Sans"/>
                <a:cs typeface="Nunito Sans"/>
                <a:sym typeface="Nunito Sans"/>
              </a:rPr>
              <a:t>3</a:t>
            </a:fld>
            <a:endParaRPr sz="1000" b="0" i="0" u="none" strike="noStrike" cap="none">
              <a:solidFill>
                <a:srgbClr val="CCCCCC"/>
              </a:solidFill>
              <a:latin typeface="Nunito Sans"/>
              <a:ea typeface="Nunito Sans"/>
              <a:cs typeface="Nunito Sans"/>
              <a:sym typeface="Nunito Sans"/>
            </a:endParaRPr>
          </a:p>
        </p:txBody>
      </p:sp>
      <p:pic>
        <p:nvPicPr>
          <p:cNvPr id="126" name="Shape 126" descr="Resultado de imagen para google drive"/>
          <p:cNvPicPr preferRelativeResize="0"/>
          <p:nvPr/>
        </p:nvPicPr>
        <p:blipFill rotWithShape="1">
          <a:blip r:embed="rId3">
            <a:alphaModFix/>
          </a:blip>
          <a:srcRect/>
          <a:stretch/>
        </p:blipFill>
        <p:spPr>
          <a:xfrm>
            <a:off x="949385" y="2647778"/>
            <a:ext cx="616429" cy="533400"/>
          </a:xfrm>
          <a:prstGeom prst="rect">
            <a:avLst/>
          </a:prstGeom>
          <a:noFill/>
          <a:ln>
            <a:noFill/>
          </a:ln>
        </p:spPr>
      </p:pic>
      <p:pic>
        <p:nvPicPr>
          <p:cNvPr id="127" name="Shape 127" descr="Resultado de imagen para gantt chart"/>
          <p:cNvPicPr preferRelativeResize="0"/>
          <p:nvPr/>
        </p:nvPicPr>
        <p:blipFill rotWithShape="1">
          <a:blip r:embed="rId4">
            <a:alphaModFix/>
          </a:blip>
          <a:srcRect/>
          <a:stretch/>
        </p:blipFill>
        <p:spPr>
          <a:xfrm>
            <a:off x="599976" y="1498749"/>
            <a:ext cx="1673718" cy="613833"/>
          </a:xfrm>
          <a:prstGeom prst="rect">
            <a:avLst/>
          </a:prstGeom>
          <a:noFill/>
          <a:ln>
            <a:noFill/>
          </a:ln>
        </p:spPr>
      </p:pic>
      <p:pic>
        <p:nvPicPr>
          <p:cNvPr id="128" name="Shape 128" descr="Resultado de imagen para github"/>
          <p:cNvPicPr preferRelativeResize="0"/>
          <p:nvPr/>
        </p:nvPicPr>
        <p:blipFill rotWithShape="1">
          <a:blip r:embed="rId5">
            <a:alphaModFix/>
          </a:blip>
          <a:srcRect/>
          <a:stretch/>
        </p:blipFill>
        <p:spPr>
          <a:xfrm>
            <a:off x="306780" y="3637737"/>
            <a:ext cx="1901640" cy="99836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Shape 133"/>
          <p:cNvSpPr txBox="1">
            <a:spLocks noGrp="1"/>
          </p:cNvSpPr>
          <p:nvPr>
            <p:ph type="title"/>
          </p:nvPr>
        </p:nvSpPr>
        <p:spPr>
          <a:xfrm>
            <a:off x="245739" y="768851"/>
            <a:ext cx="2046300" cy="3981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FFFFFF"/>
              </a:buClr>
              <a:buSzPts val="2400"/>
              <a:buFont typeface="Nunito Sans"/>
              <a:buNone/>
            </a:pPr>
            <a:r>
              <a:rPr lang="en" sz="2400" b="0" i="0" u="none" strike="noStrike" cap="none">
                <a:solidFill>
                  <a:srgbClr val="FFFFFF"/>
                </a:solidFill>
                <a:latin typeface="Nunito Sans"/>
                <a:ea typeface="Nunito Sans"/>
                <a:cs typeface="Nunito Sans"/>
                <a:sym typeface="Nunito Sans"/>
              </a:rPr>
              <a:t>Definición del proyecto</a:t>
            </a:r>
            <a:endParaRPr sz="2400" b="0" i="0" u="none" strike="noStrike" cap="none">
              <a:solidFill>
                <a:srgbClr val="FFFFFF"/>
              </a:solidFill>
              <a:latin typeface="Nunito Sans"/>
              <a:ea typeface="Nunito Sans"/>
              <a:cs typeface="Nunito Sans"/>
              <a:sym typeface="Nunito Sans"/>
            </a:endParaRPr>
          </a:p>
          <a:p>
            <a:pPr marL="0" marR="0" lvl="0" indent="0" algn="l" rtl="0">
              <a:lnSpc>
                <a:spcPct val="100000"/>
              </a:lnSpc>
              <a:spcBef>
                <a:spcPts val="0"/>
              </a:spcBef>
              <a:spcAft>
                <a:spcPts val="0"/>
              </a:spcAft>
              <a:buClr>
                <a:srgbClr val="FFFFFF"/>
              </a:buClr>
              <a:buSzPts val="2400"/>
              <a:buFont typeface="Nunito Sans"/>
              <a:buNone/>
            </a:pPr>
            <a:endParaRPr/>
          </a:p>
          <a:p>
            <a:pPr marL="0" marR="0" lvl="0" indent="0" algn="l" rtl="0">
              <a:lnSpc>
                <a:spcPct val="100000"/>
              </a:lnSpc>
              <a:spcBef>
                <a:spcPts val="0"/>
              </a:spcBef>
              <a:spcAft>
                <a:spcPts val="0"/>
              </a:spcAft>
              <a:buClr>
                <a:srgbClr val="FFFFFF"/>
              </a:buClr>
              <a:buSzPts val="2400"/>
              <a:buFont typeface="Nunito Sans"/>
              <a:buNone/>
            </a:pPr>
            <a:endParaRPr/>
          </a:p>
          <a:p>
            <a:pPr marL="0" lvl="0" indent="0" rtl="0">
              <a:lnSpc>
                <a:spcPct val="115000"/>
              </a:lnSpc>
              <a:spcBef>
                <a:spcPts val="0"/>
              </a:spcBef>
              <a:spcAft>
                <a:spcPts val="0"/>
              </a:spcAft>
              <a:buClr>
                <a:schemeClr val="dk1"/>
              </a:buClr>
              <a:buSzPts val="3600"/>
              <a:buFont typeface="Arial"/>
              <a:buNone/>
            </a:pPr>
            <a:r>
              <a:rPr lang="en" sz="4800">
                <a:solidFill>
                  <a:schemeClr val="lt1"/>
                </a:solidFill>
              </a:rPr>
              <a:t>👤👦👧</a:t>
            </a:r>
            <a:endParaRPr sz="4800">
              <a:solidFill>
                <a:schemeClr val="lt1"/>
              </a:solidFill>
            </a:endParaRPr>
          </a:p>
          <a:p>
            <a:pPr marL="0" lvl="0" indent="0" rtl="0">
              <a:lnSpc>
                <a:spcPct val="115000"/>
              </a:lnSpc>
              <a:spcBef>
                <a:spcPts val="0"/>
              </a:spcBef>
              <a:spcAft>
                <a:spcPts val="0"/>
              </a:spcAft>
              <a:buClr>
                <a:schemeClr val="dk1"/>
              </a:buClr>
              <a:buSzPts val="3600"/>
              <a:buFont typeface="Arial"/>
              <a:buNone/>
            </a:pPr>
            <a:endParaRPr sz="4800">
              <a:solidFill>
                <a:schemeClr val="lt1"/>
              </a:solidFill>
            </a:endParaRPr>
          </a:p>
        </p:txBody>
      </p:sp>
      <p:sp>
        <p:nvSpPr>
          <p:cNvPr id="134" name="Shape 134"/>
          <p:cNvSpPr txBox="1">
            <a:spLocks noGrp="1"/>
          </p:cNvSpPr>
          <p:nvPr>
            <p:ph type="body" idx="2"/>
          </p:nvPr>
        </p:nvSpPr>
        <p:spPr>
          <a:xfrm>
            <a:off x="3090624" y="768851"/>
            <a:ext cx="5466160" cy="3776127"/>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600"/>
              </a:spcBef>
              <a:spcAft>
                <a:spcPts val="0"/>
              </a:spcAft>
              <a:buClr>
                <a:schemeClr val="dk1"/>
              </a:buClr>
              <a:buSzPts val="1100"/>
              <a:buFont typeface="Arial"/>
              <a:buNone/>
            </a:pPr>
            <a:r>
              <a:rPr lang="en" sz="1600" b="1" i="0" u="none" strike="noStrike" cap="none" dirty="0">
                <a:solidFill>
                  <a:srgbClr val="666666"/>
                </a:solidFill>
                <a:latin typeface="Nunito Sans"/>
                <a:ea typeface="Nunito Sans"/>
                <a:cs typeface="Nunito Sans"/>
                <a:sym typeface="Nunito Sans"/>
              </a:rPr>
              <a:t>P</a:t>
            </a:r>
            <a:r>
              <a:rPr lang="es-MX" sz="1600" b="1" i="0" u="none" strike="noStrike" cap="none" dirty="0">
                <a:solidFill>
                  <a:srgbClr val="666666"/>
                </a:solidFill>
                <a:latin typeface="Nunito Sans"/>
                <a:ea typeface="Nunito Sans"/>
                <a:cs typeface="Nunito Sans"/>
                <a:sym typeface="Nunito Sans"/>
              </a:rPr>
              <a:t>Ú</a:t>
            </a:r>
            <a:r>
              <a:rPr lang="en" sz="1600" b="1" i="0" u="none" strike="noStrike" cap="none" dirty="0">
                <a:solidFill>
                  <a:srgbClr val="666666"/>
                </a:solidFill>
                <a:latin typeface="Nunito Sans"/>
                <a:ea typeface="Nunito Sans"/>
                <a:cs typeface="Nunito Sans"/>
                <a:sym typeface="Nunito Sans"/>
              </a:rPr>
              <a:t>BLICO </a:t>
            </a:r>
            <a:r>
              <a:rPr lang="en" sz="1600" b="1" i="0" u="none" strike="noStrike" cap="none" dirty="0">
                <a:solidFill>
                  <a:srgbClr val="F67031"/>
                </a:solidFill>
                <a:latin typeface="Nunito Sans"/>
                <a:ea typeface="Nunito Sans"/>
                <a:cs typeface="Nunito Sans"/>
                <a:sym typeface="Nunito Sans"/>
              </a:rPr>
              <a:t>DIRIGID</a:t>
            </a:r>
            <a:r>
              <a:rPr lang="en" sz="1600" b="1" dirty="0">
                <a:solidFill>
                  <a:srgbClr val="F67031"/>
                </a:solidFill>
              </a:rPr>
              <a:t>O</a:t>
            </a:r>
            <a:endParaRPr sz="1600" b="1" dirty="0">
              <a:solidFill>
                <a:srgbClr val="F67031"/>
              </a:solidFill>
            </a:endParaRPr>
          </a:p>
          <a:p>
            <a:pPr marL="457200" lvl="0" indent="-298450" rtl="0">
              <a:spcBef>
                <a:spcPts val="600"/>
              </a:spcBef>
              <a:spcAft>
                <a:spcPts val="0"/>
              </a:spcAft>
              <a:buClr>
                <a:schemeClr val="lt2"/>
              </a:buClr>
              <a:buSzPts val="1100"/>
              <a:buChar char="▪"/>
            </a:pPr>
            <a:r>
              <a:rPr lang="en" sz="1800" dirty="0">
                <a:solidFill>
                  <a:schemeClr val="dk2"/>
                </a:solidFill>
              </a:rPr>
              <a:t>Por lo general, está apto para cualquier tipo de público, sea estudiante, profesor, u ocasional, funciona en los sistemas operativos Windows, Linux y Mac OS (es necesario tener Java instalado).</a:t>
            </a:r>
            <a:endParaRPr sz="1600" b="1" dirty="0">
              <a:solidFill>
                <a:srgbClr val="F67031"/>
              </a:solidFill>
            </a:endParaRPr>
          </a:p>
        </p:txBody>
      </p:sp>
      <p:sp>
        <p:nvSpPr>
          <p:cNvPr id="135" name="Shape 135"/>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ctr" anchorCtr="0">
            <a:noAutofit/>
          </a:bodyPr>
          <a:lstStyle/>
          <a:p>
            <a:pPr marL="0" marR="0" lvl="0" indent="0" algn="r" rtl="0">
              <a:lnSpc>
                <a:spcPct val="100000"/>
              </a:lnSpc>
              <a:spcBef>
                <a:spcPts val="0"/>
              </a:spcBef>
              <a:spcAft>
                <a:spcPts val="0"/>
              </a:spcAft>
              <a:buClr>
                <a:srgbClr val="000000"/>
              </a:buClr>
              <a:buSzPts val="1000"/>
              <a:buFont typeface="Arial"/>
              <a:buNone/>
            </a:pPr>
            <a:fld id="{00000000-1234-1234-1234-123412341234}" type="slidenum">
              <a:rPr lang="en" sz="1000" b="0" i="0" u="none" strike="noStrike" cap="none">
                <a:solidFill>
                  <a:srgbClr val="CCCCCC"/>
                </a:solidFill>
                <a:latin typeface="Nunito Sans"/>
                <a:ea typeface="Nunito Sans"/>
                <a:cs typeface="Nunito Sans"/>
                <a:sym typeface="Nunito Sans"/>
              </a:rPr>
              <a:t>4</a:t>
            </a:fld>
            <a:endParaRPr sz="1000" b="0" i="0" u="none" strike="noStrike" cap="none">
              <a:solidFill>
                <a:srgbClr val="CCCCCC"/>
              </a:solidFill>
              <a:latin typeface="Nunito Sans"/>
              <a:ea typeface="Nunito Sans"/>
              <a:cs typeface="Nunito Sans"/>
              <a:sym typeface="Nunito Sans"/>
            </a:endParaRPr>
          </a:p>
        </p:txBody>
      </p:sp>
      <p:pic>
        <p:nvPicPr>
          <p:cNvPr id="136" name="Shape 136"/>
          <p:cNvPicPr preferRelativeResize="0"/>
          <p:nvPr/>
        </p:nvPicPr>
        <p:blipFill>
          <a:blip r:embed="rId3">
            <a:alphaModFix/>
          </a:blip>
          <a:stretch>
            <a:fillRect/>
          </a:stretch>
        </p:blipFill>
        <p:spPr>
          <a:xfrm>
            <a:off x="187538" y="3339375"/>
            <a:ext cx="2162725" cy="14104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Shape 141"/>
          <p:cNvSpPr txBox="1">
            <a:spLocks noGrp="1"/>
          </p:cNvSpPr>
          <p:nvPr>
            <p:ph type="title"/>
          </p:nvPr>
        </p:nvSpPr>
        <p:spPr>
          <a:xfrm>
            <a:off x="245739" y="768851"/>
            <a:ext cx="2046300" cy="3981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FFFFFF"/>
              </a:buClr>
              <a:buSzPts val="2400"/>
              <a:buFont typeface="Nunito Sans"/>
              <a:buNone/>
            </a:pPr>
            <a:r>
              <a:rPr lang="en" sz="2400" b="0" i="0" u="none" strike="noStrike" cap="none" dirty="0">
                <a:solidFill>
                  <a:srgbClr val="FFFFFF"/>
                </a:solidFill>
                <a:latin typeface="Nunito Sans"/>
                <a:ea typeface="Nunito Sans"/>
                <a:cs typeface="Nunito Sans"/>
                <a:sym typeface="Nunito Sans"/>
              </a:rPr>
              <a:t>Definición del proyecto</a:t>
            </a:r>
            <a:endParaRPr sz="2400" b="0" i="0" u="none" strike="noStrike" cap="none" dirty="0">
              <a:solidFill>
                <a:srgbClr val="FFFFFF"/>
              </a:solidFill>
              <a:latin typeface="Nunito Sans"/>
              <a:ea typeface="Nunito Sans"/>
              <a:cs typeface="Nunito Sans"/>
              <a:sym typeface="Nunito Sans"/>
            </a:endParaRPr>
          </a:p>
        </p:txBody>
      </p:sp>
      <p:sp>
        <p:nvSpPr>
          <p:cNvPr id="142" name="Shape 142"/>
          <p:cNvSpPr txBox="1">
            <a:spLocks noGrp="1"/>
          </p:cNvSpPr>
          <p:nvPr>
            <p:ph type="body" idx="2"/>
          </p:nvPr>
        </p:nvSpPr>
        <p:spPr>
          <a:xfrm>
            <a:off x="2877374" y="683688"/>
            <a:ext cx="5466300" cy="37761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600"/>
              </a:spcBef>
              <a:spcAft>
                <a:spcPts val="0"/>
              </a:spcAft>
              <a:buClr>
                <a:schemeClr val="dk1"/>
              </a:buClr>
              <a:buSzPts val="1100"/>
              <a:buFont typeface="Arial"/>
              <a:buNone/>
            </a:pPr>
            <a:r>
              <a:rPr lang="en" sz="1600" b="1" dirty="0"/>
              <a:t>EVALUACIÓN</a:t>
            </a:r>
            <a:r>
              <a:rPr lang="en" sz="1600" b="1" i="0" u="none" strike="noStrike" cap="none" dirty="0">
                <a:solidFill>
                  <a:srgbClr val="666666"/>
                </a:solidFill>
                <a:latin typeface="Nunito Sans"/>
                <a:ea typeface="Nunito Sans"/>
                <a:cs typeface="Nunito Sans"/>
                <a:sym typeface="Nunito Sans"/>
              </a:rPr>
              <a:t> </a:t>
            </a:r>
            <a:r>
              <a:rPr lang="en" sz="1600" b="1" i="0" u="none" strike="noStrike" cap="none" dirty="0">
                <a:solidFill>
                  <a:srgbClr val="F67031"/>
                </a:solidFill>
                <a:latin typeface="Nunito Sans"/>
                <a:ea typeface="Nunito Sans"/>
                <a:cs typeface="Nunito Sans"/>
                <a:sym typeface="Nunito Sans"/>
              </a:rPr>
              <a:t>INDIVIDUAL DEL EQUIPO</a:t>
            </a:r>
            <a:endParaRPr dirty="0"/>
          </a:p>
          <a:p>
            <a:pPr marL="457200" marR="0" lvl="0" indent="-298450" algn="just" rtl="0">
              <a:lnSpc>
                <a:spcPct val="115000"/>
              </a:lnSpc>
              <a:spcBef>
                <a:spcPts val="600"/>
              </a:spcBef>
              <a:spcAft>
                <a:spcPts val="0"/>
              </a:spcAft>
              <a:buClr>
                <a:srgbClr val="CCCCCC"/>
              </a:buClr>
              <a:buSzPts val="1100"/>
              <a:buFont typeface="Nunito Sans"/>
              <a:buChar char="▪"/>
            </a:pPr>
            <a:r>
              <a:rPr lang="en" sz="1800" dirty="0"/>
              <a:t>Para evaluar el rendimiento del equipo se ha monitoreado el tiempo y asistencia de los integrantes en las reuniones, así como el número de actividades en las que participaron y que tanto aportaron en cada una.</a:t>
            </a:r>
          </a:p>
          <a:p>
            <a:pPr marL="457200" marR="0" lvl="0" indent="-298450" algn="just" rtl="0">
              <a:lnSpc>
                <a:spcPct val="115000"/>
              </a:lnSpc>
              <a:spcBef>
                <a:spcPts val="600"/>
              </a:spcBef>
              <a:spcAft>
                <a:spcPts val="0"/>
              </a:spcAft>
              <a:buClr>
                <a:srgbClr val="CCCCCC"/>
              </a:buClr>
              <a:buSzPts val="1100"/>
              <a:buFont typeface="Nunito Sans"/>
              <a:buChar char="▪"/>
            </a:pPr>
            <a:r>
              <a:rPr lang="en" sz="1800" dirty="0"/>
              <a:t>También hemos </a:t>
            </a:r>
            <a:r>
              <a:rPr lang="es-MX" sz="1800" dirty="0"/>
              <a:t>considerado asignarle un numero del 1 al 3, dependiendo de la dificultad del requerimiento funcional; en la que se tomará en cuenta las horas trabajadas por cada integrante y así evaluarlo.</a:t>
            </a:r>
            <a:endParaRPr dirty="0"/>
          </a:p>
        </p:txBody>
      </p:sp>
      <p:sp>
        <p:nvSpPr>
          <p:cNvPr id="143" name="Shape 143"/>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ctr" anchorCtr="0">
            <a:noAutofit/>
          </a:bodyPr>
          <a:lstStyle/>
          <a:p>
            <a:pPr marL="0" marR="0" lvl="0" indent="0" algn="r" rtl="0">
              <a:lnSpc>
                <a:spcPct val="100000"/>
              </a:lnSpc>
              <a:spcBef>
                <a:spcPts val="0"/>
              </a:spcBef>
              <a:spcAft>
                <a:spcPts val="0"/>
              </a:spcAft>
              <a:buClr>
                <a:srgbClr val="000000"/>
              </a:buClr>
              <a:buSzPts val="1000"/>
              <a:buFont typeface="Arial"/>
              <a:buNone/>
            </a:pPr>
            <a:fld id="{00000000-1234-1234-1234-123412341234}" type="slidenum">
              <a:rPr lang="en" sz="1000" b="0" i="0" u="none" strike="noStrike" cap="none">
                <a:solidFill>
                  <a:srgbClr val="CCCCCC"/>
                </a:solidFill>
                <a:latin typeface="Nunito Sans"/>
                <a:ea typeface="Nunito Sans"/>
                <a:cs typeface="Nunito Sans"/>
                <a:sym typeface="Nunito Sans"/>
              </a:rPr>
              <a:t>5</a:t>
            </a:fld>
            <a:endParaRPr sz="1000" b="0" i="0" u="none" strike="noStrike" cap="none">
              <a:solidFill>
                <a:srgbClr val="CCCCCC"/>
              </a:solidFill>
              <a:latin typeface="Nunito Sans"/>
              <a:ea typeface="Nunito Sans"/>
              <a:cs typeface="Nunito Sans"/>
              <a:sym typeface="Nunito San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0BFD911-8BB4-4AAD-94FB-E115B1526C4A}"/>
              </a:ext>
            </a:extLst>
          </p:cNvPr>
          <p:cNvSpPr>
            <a:spLocks noGrp="1"/>
          </p:cNvSpPr>
          <p:nvPr>
            <p:ph type="title"/>
          </p:nvPr>
        </p:nvSpPr>
        <p:spPr/>
        <p:txBody>
          <a:bodyPr/>
          <a:lstStyle/>
          <a:p>
            <a:r>
              <a:rPr lang="es-MX" dirty="0"/>
              <a:t>Roles asignados</a:t>
            </a:r>
            <a:br>
              <a:rPr lang="es-MX" dirty="0"/>
            </a:br>
            <a:br>
              <a:rPr lang="es-MX" dirty="0"/>
            </a:br>
            <a:r>
              <a:rPr lang="es-MX" sz="1600" dirty="0"/>
              <a:t>Ulises Ancona</a:t>
            </a:r>
            <a:br>
              <a:rPr lang="es-MX" sz="1600" dirty="0"/>
            </a:br>
            <a:r>
              <a:rPr lang="es-MX" sz="1600" dirty="0" err="1"/>
              <a:t>Shaid</a:t>
            </a:r>
            <a:r>
              <a:rPr lang="es-MX" sz="1600" dirty="0"/>
              <a:t> </a:t>
            </a:r>
            <a:r>
              <a:rPr lang="es-MX" sz="1600" dirty="0" err="1"/>
              <a:t>Bojorquez</a:t>
            </a:r>
            <a:br>
              <a:rPr lang="es-MX" sz="1600" dirty="0"/>
            </a:br>
            <a:r>
              <a:rPr lang="es-MX" sz="1600" dirty="0"/>
              <a:t>Martin Alpuche</a:t>
            </a:r>
            <a:br>
              <a:rPr lang="es-MX" sz="1600" dirty="0"/>
            </a:br>
            <a:r>
              <a:rPr lang="es-MX" sz="1600" dirty="0"/>
              <a:t>Juan Duran</a:t>
            </a:r>
            <a:br>
              <a:rPr lang="es-MX" sz="1600" dirty="0"/>
            </a:br>
            <a:r>
              <a:rPr lang="es-MX" sz="1600" dirty="0"/>
              <a:t>Emmanuel Azcorra</a:t>
            </a:r>
            <a:endParaRPr lang="es-MX" dirty="0"/>
          </a:p>
        </p:txBody>
      </p:sp>
      <p:sp>
        <p:nvSpPr>
          <p:cNvPr id="4" name="Marcador de número de diapositiva 3">
            <a:extLst>
              <a:ext uri="{FF2B5EF4-FFF2-40B4-BE49-F238E27FC236}">
                <a16:creationId xmlns:a16="http://schemas.microsoft.com/office/drawing/2014/main" id="{014C6F1F-F93C-4A0E-85D5-4B05445A368E}"/>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s-MX" smtClean="0"/>
              <a:t>6</a:t>
            </a:fld>
            <a:endParaRPr lang="es-MX"/>
          </a:p>
        </p:txBody>
      </p:sp>
      <p:sp>
        <p:nvSpPr>
          <p:cNvPr id="5" name="Marcador de texto 4">
            <a:extLst>
              <a:ext uri="{FF2B5EF4-FFF2-40B4-BE49-F238E27FC236}">
                <a16:creationId xmlns:a16="http://schemas.microsoft.com/office/drawing/2014/main" id="{C8A07BAD-6CD7-4831-A784-25C8D7DAEA66}"/>
              </a:ext>
            </a:extLst>
          </p:cNvPr>
          <p:cNvSpPr>
            <a:spLocks noGrp="1"/>
          </p:cNvSpPr>
          <p:nvPr>
            <p:ph type="body" idx="2"/>
          </p:nvPr>
        </p:nvSpPr>
        <p:spPr>
          <a:xfrm>
            <a:off x="6176312" y="776880"/>
            <a:ext cx="2610264" cy="2552100"/>
          </a:xfrm>
        </p:spPr>
        <p:txBody>
          <a:bodyPr/>
          <a:lstStyle/>
          <a:p>
            <a:pPr marL="158750" indent="0">
              <a:buNone/>
            </a:pPr>
            <a:r>
              <a:rPr lang="es-MX" b="1" dirty="0"/>
              <a:t>CODIFICACIÓN</a:t>
            </a:r>
          </a:p>
          <a:p>
            <a:pPr marL="158750" indent="0">
              <a:buNone/>
            </a:pPr>
            <a:r>
              <a:rPr lang="es-MX" dirty="0"/>
              <a:t>Administración de Usuarios</a:t>
            </a:r>
          </a:p>
          <a:p>
            <a:pPr marL="158750" indent="0">
              <a:buNone/>
            </a:pPr>
            <a:r>
              <a:rPr lang="es-MX" dirty="0" err="1"/>
              <a:t>Shaid</a:t>
            </a:r>
            <a:r>
              <a:rPr lang="es-MX" dirty="0"/>
              <a:t>, Martin</a:t>
            </a:r>
          </a:p>
          <a:p>
            <a:pPr marL="158750" indent="0">
              <a:buNone/>
            </a:pPr>
            <a:r>
              <a:rPr lang="es-MX" dirty="0"/>
              <a:t>Acciones del administrador</a:t>
            </a:r>
          </a:p>
          <a:p>
            <a:pPr marL="158750" indent="0">
              <a:buNone/>
            </a:pPr>
            <a:r>
              <a:rPr lang="es-MX" dirty="0"/>
              <a:t>Juan, Ulises</a:t>
            </a:r>
          </a:p>
          <a:p>
            <a:pPr marL="158750" indent="0">
              <a:buNone/>
            </a:pPr>
            <a:r>
              <a:rPr lang="es-MX" dirty="0"/>
              <a:t>Diseño de interfaz de usuario</a:t>
            </a:r>
          </a:p>
          <a:p>
            <a:pPr marL="158750" indent="0">
              <a:buNone/>
            </a:pPr>
            <a:r>
              <a:rPr lang="es-MX" dirty="0"/>
              <a:t>Ulises, Emmanuel</a:t>
            </a:r>
          </a:p>
        </p:txBody>
      </p:sp>
      <p:sp>
        <p:nvSpPr>
          <p:cNvPr id="6" name="Marcador de texto 5">
            <a:extLst>
              <a:ext uri="{FF2B5EF4-FFF2-40B4-BE49-F238E27FC236}">
                <a16:creationId xmlns:a16="http://schemas.microsoft.com/office/drawing/2014/main" id="{E042A0CA-CDB5-42B4-8A5A-29873448522D}"/>
              </a:ext>
            </a:extLst>
          </p:cNvPr>
          <p:cNvSpPr>
            <a:spLocks noGrp="1"/>
          </p:cNvSpPr>
          <p:nvPr>
            <p:ph type="body" idx="3"/>
          </p:nvPr>
        </p:nvSpPr>
        <p:spPr>
          <a:xfrm>
            <a:off x="2883980" y="2434608"/>
            <a:ext cx="2308130" cy="2121891"/>
          </a:xfrm>
        </p:spPr>
        <p:txBody>
          <a:bodyPr/>
          <a:lstStyle/>
          <a:p>
            <a:pPr marL="158750" indent="0">
              <a:buNone/>
            </a:pPr>
            <a:r>
              <a:rPr lang="es-MX" b="1" dirty="0"/>
              <a:t>DISEÑO</a:t>
            </a:r>
          </a:p>
          <a:p>
            <a:pPr marL="158750" indent="0">
              <a:buNone/>
            </a:pPr>
            <a:r>
              <a:rPr lang="es-MX" dirty="0"/>
              <a:t>Escenarios de Uso y Casos de Uso:</a:t>
            </a:r>
          </a:p>
          <a:p>
            <a:pPr marL="158750" indent="0">
              <a:buNone/>
            </a:pPr>
            <a:r>
              <a:rPr lang="es-MX" dirty="0" err="1"/>
              <a:t>Shaid</a:t>
            </a:r>
            <a:r>
              <a:rPr lang="es-MX" dirty="0"/>
              <a:t> y Martin</a:t>
            </a:r>
          </a:p>
          <a:p>
            <a:pPr marL="158750" indent="0">
              <a:buNone/>
            </a:pPr>
            <a:endParaRPr lang="es-MX" dirty="0"/>
          </a:p>
          <a:p>
            <a:pPr marL="158750" indent="0">
              <a:buNone/>
            </a:pPr>
            <a:r>
              <a:rPr lang="es-MX" dirty="0"/>
              <a:t>Diagrama de clases:</a:t>
            </a:r>
          </a:p>
          <a:p>
            <a:pPr marL="158750" indent="0">
              <a:buNone/>
            </a:pPr>
            <a:r>
              <a:rPr lang="es-MX" dirty="0"/>
              <a:t>Ulises</a:t>
            </a:r>
          </a:p>
          <a:p>
            <a:pPr marL="158750" indent="0">
              <a:buNone/>
            </a:pPr>
            <a:endParaRPr lang="es-MX" dirty="0"/>
          </a:p>
        </p:txBody>
      </p:sp>
      <p:sp>
        <p:nvSpPr>
          <p:cNvPr id="7" name="Marcador de texto 4">
            <a:extLst>
              <a:ext uri="{FF2B5EF4-FFF2-40B4-BE49-F238E27FC236}">
                <a16:creationId xmlns:a16="http://schemas.microsoft.com/office/drawing/2014/main" id="{786949EB-A9BE-4272-9194-0B497AFD8170}"/>
              </a:ext>
            </a:extLst>
          </p:cNvPr>
          <p:cNvSpPr txBox="1">
            <a:spLocks/>
          </p:cNvSpPr>
          <p:nvPr/>
        </p:nvSpPr>
        <p:spPr>
          <a:xfrm>
            <a:off x="2674545" y="346596"/>
            <a:ext cx="2727000" cy="1561226"/>
          </a:xfrm>
          <a:prstGeom prst="rect">
            <a:avLst/>
          </a:prstGeom>
          <a:no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L="457200" marR="0" lvl="0" indent="-298450" algn="l" rtl="0">
              <a:lnSpc>
                <a:spcPct val="115000"/>
              </a:lnSpc>
              <a:spcBef>
                <a:spcPts val="600"/>
              </a:spcBef>
              <a:spcAft>
                <a:spcPts val="0"/>
              </a:spcAft>
              <a:buClr>
                <a:srgbClr val="CCCCCC"/>
              </a:buClr>
              <a:buSzPts val="1100"/>
              <a:buFont typeface="Nunito Sans"/>
              <a:buChar char="▪"/>
              <a:defRPr sz="1100" b="0" i="0" u="none" strike="noStrike" cap="none">
                <a:solidFill>
                  <a:srgbClr val="666666"/>
                </a:solidFill>
                <a:latin typeface="Nunito Sans"/>
                <a:ea typeface="Nunito Sans"/>
                <a:cs typeface="Nunito Sans"/>
                <a:sym typeface="Nunito Sans"/>
              </a:defRPr>
            </a:lvl1pPr>
            <a:lvl2pPr marL="914400" marR="0" lvl="1" indent="-298450" algn="l" rtl="0">
              <a:lnSpc>
                <a:spcPct val="115000"/>
              </a:lnSpc>
              <a:spcBef>
                <a:spcPts val="0"/>
              </a:spcBef>
              <a:spcAft>
                <a:spcPts val="0"/>
              </a:spcAft>
              <a:buClr>
                <a:srgbClr val="CCCCCC"/>
              </a:buClr>
              <a:buSzPts val="1100"/>
              <a:buFont typeface="Nunito Sans"/>
              <a:buChar char="-"/>
              <a:defRPr sz="1100" b="0" i="0" u="none" strike="noStrike" cap="none">
                <a:solidFill>
                  <a:srgbClr val="666666"/>
                </a:solidFill>
                <a:latin typeface="Nunito Sans"/>
                <a:ea typeface="Nunito Sans"/>
                <a:cs typeface="Nunito Sans"/>
                <a:sym typeface="Nunito Sans"/>
              </a:defRPr>
            </a:lvl2pPr>
            <a:lvl3pPr marL="1371600" marR="0" lvl="2" indent="-298450" algn="l" rtl="0">
              <a:lnSpc>
                <a:spcPct val="115000"/>
              </a:lnSpc>
              <a:spcBef>
                <a:spcPts val="0"/>
              </a:spcBef>
              <a:spcAft>
                <a:spcPts val="0"/>
              </a:spcAft>
              <a:buClr>
                <a:srgbClr val="CCCCCC"/>
              </a:buClr>
              <a:buSzPts val="1100"/>
              <a:buFont typeface="Nunito Sans"/>
              <a:buChar char="-"/>
              <a:defRPr sz="1100" b="0" i="0" u="none" strike="noStrike" cap="none">
                <a:solidFill>
                  <a:srgbClr val="666666"/>
                </a:solidFill>
                <a:latin typeface="Nunito Sans"/>
                <a:ea typeface="Nunito Sans"/>
                <a:cs typeface="Nunito Sans"/>
                <a:sym typeface="Nunito Sans"/>
              </a:defRPr>
            </a:lvl3pPr>
            <a:lvl4pPr marL="1828800" marR="0" lvl="3" indent="-298450" algn="l" rtl="0">
              <a:lnSpc>
                <a:spcPct val="115000"/>
              </a:lnSpc>
              <a:spcBef>
                <a:spcPts val="0"/>
              </a:spcBef>
              <a:spcAft>
                <a:spcPts val="0"/>
              </a:spcAft>
              <a:buClr>
                <a:srgbClr val="CCCCCC"/>
              </a:buClr>
              <a:buSzPts val="1100"/>
              <a:buFont typeface="Nunito Sans"/>
              <a:buChar char="-"/>
              <a:defRPr sz="1100" b="0" i="0" u="none" strike="noStrike" cap="none">
                <a:solidFill>
                  <a:srgbClr val="666666"/>
                </a:solidFill>
                <a:latin typeface="Nunito Sans"/>
                <a:ea typeface="Nunito Sans"/>
                <a:cs typeface="Nunito Sans"/>
                <a:sym typeface="Nunito Sans"/>
              </a:defRPr>
            </a:lvl4pPr>
            <a:lvl5pPr marL="2286000" marR="0" lvl="4" indent="-298450" algn="l" rtl="0">
              <a:lnSpc>
                <a:spcPct val="115000"/>
              </a:lnSpc>
              <a:spcBef>
                <a:spcPts val="0"/>
              </a:spcBef>
              <a:spcAft>
                <a:spcPts val="0"/>
              </a:spcAft>
              <a:buClr>
                <a:srgbClr val="CCCCCC"/>
              </a:buClr>
              <a:buSzPts val="1100"/>
              <a:buFont typeface="Nunito Sans"/>
              <a:buChar char="-"/>
              <a:defRPr sz="1100" b="0" i="0" u="none" strike="noStrike" cap="none">
                <a:solidFill>
                  <a:srgbClr val="666666"/>
                </a:solidFill>
                <a:latin typeface="Nunito Sans"/>
                <a:ea typeface="Nunito Sans"/>
                <a:cs typeface="Nunito Sans"/>
                <a:sym typeface="Nunito Sans"/>
              </a:defRPr>
            </a:lvl5pPr>
            <a:lvl6pPr marL="2743200" marR="0" lvl="5" indent="-298450" algn="l" rtl="0">
              <a:lnSpc>
                <a:spcPct val="115000"/>
              </a:lnSpc>
              <a:spcBef>
                <a:spcPts val="0"/>
              </a:spcBef>
              <a:spcAft>
                <a:spcPts val="0"/>
              </a:spcAft>
              <a:buClr>
                <a:srgbClr val="CCCCCC"/>
              </a:buClr>
              <a:buSzPts val="1100"/>
              <a:buFont typeface="Nunito Sans"/>
              <a:buChar char="-"/>
              <a:defRPr sz="1100" b="0" i="0" u="none" strike="noStrike" cap="none">
                <a:solidFill>
                  <a:srgbClr val="666666"/>
                </a:solidFill>
                <a:latin typeface="Nunito Sans"/>
                <a:ea typeface="Nunito Sans"/>
                <a:cs typeface="Nunito Sans"/>
                <a:sym typeface="Nunito Sans"/>
              </a:defRPr>
            </a:lvl6pPr>
            <a:lvl7pPr marL="3200400" marR="0" lvl="6" indent="-298450" algn="l" rtl="0">
              <a:lnSpc>
                <a:spcPct val="115000"/>
              </a:lnSpc>
              <a:spcBef>
                <a:spcPts val="0"/>
              </a:spcBef>
              <a:spcAft>
                <a:spcPts val="0"/>
              </a:spcAft>
              <a:buClr>
                <a:srgbClr val="CCCCCC"/>
              </a:buClr>
              <a:buSzPts val="1100"/>
              <a:buFont typeface="Nunito Sans"/>
              <a:buChar char="-"/>
              <a:defRPr sz="1100" b="0" i="0" u="none" strike="noStrike" cap="none">
                <a:solidFill>
                  <a:srgbClr val="666666"/>
                </a:solidFill>
                <a:latin typeface="Nunito Sans"/>
                <a:ea typeface="Nunito Sans"/>
                <a:cs typeface="Nunito Sans"/>
                <a:sym typeface="Nunito Sans"/>
              </a:defRPr>
            </a:lvl7pPr>
            <a:lvl8pPr marL="3657600" marR="0" lvl="7" indent="-298450" algn="l" rtl="0">
              <a:lnSpc>
                <a:spcPct val="115000"/>
              </a:lnSpc>
              <a:spcBef>
                <a:spcPts val="0"/>
              </a:spcBef>
              <a:spcAft>
                <a:spcPts val="0"/>
              </a:spcAft>
              <a:buClr>
                <a:srgbClr val="CCCCCC"/>
              </a:buClr>
              <a:buSzPts val="1100"/>
              <a:buFont typeface="Nunito Sans"/>
              <a:buChar char="-"/>
              <a:defRPr sz="1100" b="0" i="0" u="none" strike="noStrike" cap="none">
                <a:solidFill>
                  <a:srgbClr val="666666"/>
                </a:solidFill>
                <a:latin typeface="Nunito Sans"/>
                <a:ea typeface="Nunito Sans"/>
                <a:cs typeface="Nunito Sans"/>
                <a:sym typeface="Nunito Sans"/>
              </a:defRPr>
            </a:lvl8pPr>
            <a:lvl9pPr marL="4114800" marR="0" lvl="8" indent="-298450" algn="l" rtl="0">
              <a:lnSpc>
                <a:spcPct val="115000"/>
              </a:lnSpc>
              <a:spcBef>
                <a:spcPts val="0"/>
              </a:spcBef>
              <a:spcAft>
                <a:spcPts val="0"/>
              </a:spcAft>
              <a:buClr>
                <a:srgbClr val="CCCCCC"/>
              </a:buClr>
              <a:buSzPts val="1100"/>
              <a:buFont typeface="Nunito Sans"/>
              <a:buChar char="-"/>
              <a:defRPr sz="1100" b="0" i="0" u="none" strike="noStrike" cap="none">
                <a:solidFill>
                  <a:srgbClr val="666666"/>
                </a:solidFill>
                <a:latin typeface="Nunito Sans"/>
                <a:ea typeface="Nunito Sans"/>
                <a:cs typeface="Nunito Sans"/>
                <a:sym typeface="Nunito Sans"/>
              </a:defRPr>
            </a:lvl9pPr>
          </a:lstStyle>
          <a:p>
            <a:pPr marL="158750" indent="0">
              <a:buFont typeface="Nunito Sans"/>
              <a:buNone/>
            </a:pPr>
            <a:r>
              <a:rPr lang="es-MX" b="1" dirty="0"/>
              <a:t>DEFINICION DEL PROYECTO</a:t>
            </a:r>
          </a:p>
          <a:p>
            <a:pPr marL="158750" indent="0">
              <a:buFont typeface="Nunito Sans"/>
              <a:buNone/>
            </a:pPr>
            <a:r>
              <a:rPr lang="es-MX" dirty="0"/>
              <a:t>Requerimientos funcionales:</a:t>
            </a:r>
          </a:p>
          <a:p>
            <a:pPr marL="158750" indent="0">
              <a:buFont typeface="Nunito Sans"/>
              <a:buNone/>
            </a:pPr>
            <a:r>
              <a:rPr lang="es-MX" dirty="0"/>
              <a:t>Ulises</a:t>
            </a:r>
          </a:p>
          <a:p>
            <a:pPr marL="158750" indent="0">
              <a:buFont typeface="Nunito Sans"/>
              <a:buNone/>
            </a:pPr>
            <a:r>
              <a:rPr lang="es-MX" dirty="0"/>
              <a:t>Requerimientos no funcionales: Juan Duran</a:t>
            </a:r>
          </a:p>
        </p:txBody>
      </p:sp>
    </p:spTree>
    <p:extLst>
      <p:ext uri="{BB962C8B-B14F-4D97-AF65-F5344CB8AC3E}">
        <p14:creationId xmlns:p14="http://schemas.microsoft.com/office/powerpoint/2010/main" val="29151746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Shape 155"/>
          <p:cNvSpPr txBox="1">
            <a:spLocks noGrp="1"/>
          </p:cNvSpPr>
          <p:nvPr>
            <p:ph type="title"/>
          </p:nvPr>
        </p:nvSpPr>
        <p:spPr>
          <a:xfrm>
            <a:off x="283389" y="480301"/>
            <a:ext cx="2046300" cy="3981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FFFFFF"/>
              </a:buClr>
              <a:buSzPts val="2400"/>
              <a:buFont typeface="Nunito Sans"/>
              <a:buNone/>
            </a:pPr>
            <a:r>
              <a:rPr lang="en" sz="2400" b="0" i="0" u="none" strike="noStrike" cap="none" dirty="0">
                <a:solidFill>
                  <a:srgbClr val="FFFFFF"/>
                </a:solidFill>
                <a:latin typeface="Nunito Sans"/>
                <a:ea typeface="Nunito Sans"/>
                <a:cs typeface="Nunito Sans"/>
                <a:sym typeface="Nunito Sans"/>
              </a:rPr>
              <a:t>Definición del proyecto</a:t>
            </a:r>
            <a:endParaRPr sz="2400" b="0" i="0" u="none" strike="noStrike" cap="none" dirty="0">
              <a:solidFill>
                <a:srgbClr val="FFFFFF"/>
              </a:solidFill>
              <a:latin typeface="Nunito Sans"/>
              <a:ea typeface="Nunito Sans"/>
              <a:cs typeface="Nunito Sans"/>
              <a:sym typeface="Nunito Sans"/>
            </a:endParaRPr>
          </a:p>
        </p:txBody>
      </p:sp>
      <p:sp>
        <p:nvSpPr>
          <p:cNvPr id="156" name="Shape 156"/>
          <p:cNvSpPr txBox="1">
            <a:spLocks noGrp="1"/>
          </p:cNvSpPr>
          <p:nvPr>
            <p:ph type="body" idx="2"/>
          </p:nvPr>
        </p:nvSpPr>
        <p:spPr>
          <a:xfrm>
            <a:off x="2952624" y="63051"/>
            <a:ext cx="5466300" cy="37761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600"/>
              </a:spcBef>
              <a:spcAft>
                <a:spcPts val="0"/>
              </a:spcAft>
              <a:buClr>
                <a:schemeClr val="dk1"/>
              </a:buClr>
              <a:buSzPts val="1100"/>
              <a:buFont typeface="Arial"/>
              <a:buNone/>
            </a:pPr>
            <a:r>
              <a:rPr lang="en" sz="1600" b="1" i="0" u="none" strike="noStrike" cap="none" dirty="0">
                <a:solidFill>
                  <a:srgbClr val="666666"/>
                </a:solidFill>
                <a:latin typeface="Nunito Sans"/>
                <a:ea typeface="Nunito Sans"/>
                <a:cs typeface="Nunito Sans"/>
                <a:sym typeface="Nunito Sans"/>
              </a:rPr>
              <a:t>MONITOREO </a:t>
            </a:r>
            <a:r>
              <a:rPr lang="en" sz="1600" b="1" i="0" u="none" strike="noStrike" cap="none" dirty="0">
                <a:solidFill>
                  <a:srgbClr val="F67031"/>
                </a:solidFill>
                <a:latin typeface="Nunito Sans"/>
                <a:ea typeface="Nunito Sans"/>
                <a:cs typeface="Nunito Sans"/>
                <a:sym typeface="Nunito Sans"/>
              </a:rPr>
              <a:t>DE AVANCES</a:t>
            </a:r>
            <a:endParaRPr dirty="0"/>
          </a:p>
          <a:p>
            <a:pPr marL="457200" marR="0" lvl="0" indent="-298450" algn="l" rtl="0">
              <a:lnSpc>
                <a:spcPct val="115000"/>
              </a:lnSpc>
              <a:spcBef>
                <a:spcPts val="600"/>
              </a:spcBef>
              <a:spcAft>
                <a:spcPts val="0"/>
              </a:spcAft>
              <a:buClr>
                <a:srgbClr val="CCCCCC"/>
              </a:buClr>
              <a:buSzPts val="1100"/>
              <a:buFont typeface="Nunito Sans"/>
              <a:buChar char="▪"/>
            </a:pPr>
            <a:endParaRPr dirty="0"/>
          </a:p>
        </p:txBody>
      </p:sp>
      <p:sp>
        <p:nvSpPr>
          <p:cNvPr id="157" name="Shape 157"/>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ctr" anchorCtr="0">
            <a:noAutofit/>
          </a:bodyPr>
          <a:lstStyle/>
          <a:p>
            <a:pPr marL="0" marR="0" lvl="0" indent="0" algn="r" rtl="0">
              <a:lnSpc>
                <a:spcPct val="100000"/>
              </a:lnSpc>
              <a:spcBef>
                <a:spcPts val="0"/>
              </a:spcBef>
              <a:spcAft>
                <a:spcPts val="0"/>
              </a:spcAft>
              <a:buClr>
                <a:srgbClr val="000000"/>
              </a:buClr>
              <a:buSzPts val="1000"/>
              <a:buFont typeface="Arial"/>
              <a:buNone/>
            </a:pPr>
            <a:fld id="{00000000-1234-1234-1234-123412341234}" type="slidenum">
              <a:rPr lang="en" sz="1000" b="0" i="0" u="none" strike="noStrike" cap="none">
                <a:solidFill>
                  <a:srgbClr val="CCCCCC"/>
                </a:solidFill>
                <a:latin typeface="Nunito Sans"/>
                <a:ea typeface="Nunito Sans"/>
                <a:cs typeface="Nunito Sans"/>
                <a:sym typeface="Nunito Sans"/>
              </a:rPr>
              <a:t>7</a:t>
            </a:fld>
            <a:endParaRPr sz="1000" b="0" i="0" u="none" strike="noStrike" cap="none">
              <a:solidFill>
                <a:srgbClr val="CCCCCC"/>
              </a:solidFill>
              <a:latin typeface="Nunito Sans"/>
              <a:ea typeface="Nunito Sans"/>
              <a:cs typeface="Nunito Sans"/>
              <a:sym typeface="Nunito Sans"/>
            </a:endParaRPr>
          </a:p>
        </p:txBody>
      </p:sp>
      <p:graphicFrame>
        <p:nvGraphicFramePr>
          <p:cNvPr id="158" name="Shape 158"/>
          <p:cNvGraphicFramePr/>
          <p:nvPr/>
        </p:nvGraphicFramePr>
        <p:xfrm>
          <a:off x="2802900" y="724725"/>
          <a:ext cx="6122500" cy="4358310"/>
        </p:xfrm>
        <a:graphic>
          <a:graphicData uri="http://schemas.openxmlformats.org/drawingml/2006/table">
            <a:tbl>
              <a:tblPr>
                <a:noFill/>
                <a:tableStyleId>{156260C5-6E2C-4F4D-9C32-4016F1577A28}</a:tableStyleId>
              </a:tblPr>
              <a:tblGrid>
                <a:gridCol w="5030800">
                  <a:extLst>
                    <a:ext uri="{9D8B030D-6E8A-4147-A177-3AD203B41FA5}">
                      <a16:colId xmlns:a16="http://schemas.microsoft.com/office/drawing/2014/main" val="20000"/>
                    </a:ext>
                  </a:extLst>
                </a:gridCol>
                <a:gridCol w="1091700">
                  <a:extLst>
                    <a:ext uri="{9D8B030D-6E8A-4147-A177-3AD203B41FA5}">
                      <a16:colId xmlns:a16="http://schemas.microsoft.com/office/drawing/2014/main" val="20001"/>
                    </a:ext>
                  </a:extLst>
                </a:gridCol>
              </a:tblGrid>
              <a:tr h="281200">
                <a:tc>
                  <a:txBody>
                    <a:bodyPr/>
                    <a:lstStyle/>
                    <a:p>
                      <a:pPr marL="0" lvl="0" indent="0">
                        <a:spcBef>
                          <a:spcPts val="0"/>
                        </a:spcBef>
                        <a:spcAft>
                          <a:spcPts val="0"/>
                        </a:spcAft>
                        <a:buNone/>
                      </a:pPr>
                      <a:r>
                        <a:rPr lang="en" b="1" dirty="0"/>
                        <a:t>Contenido</a:t>
                      </a:r>
                      <a:endParaRPr b="1" dirty="0"/>
                    </a:p>
                  </a:txBody>
                  <a:tcPr marL="91425" marR="91425" marT="91425" marB="91425"/>
                </a:tc>
                <a:tc>
                  <a:txBody>
                    <a:bodyPr/>
                    <a:lstStyle/>
                    <a:p>
                      <a:pPr marL="0" lvl="0" indent="0">
                        <a:spcBef>
                          <a:spcPts val="0"/>
                        </a:spcBef>
                        <a:spcAft>
                          <a:spcPts val="0"/>
                        </a:spcAft>
                        <a:buNone/>
                      </a:pPr>
                      <a:r>
                        <a:rPr lang="en" b="1"/>
                        <a:t>Avance</a:t>
                      </a:r>
                      <a:endParaRPr b="1"/>
                    </a:p>
                  </a:txBody>
                  <a:tcPr marL="91425" marR="91425" marT="91425" marB="91425"/>
                </a:tc>
                <a:extLst>
                  <a:ext uri="{0D108BD9-81ED-4DB2-BD59-A6C34878D82A}">
                    <a16:rowId xmlns:a16="http://schemas.microsoft.com/office/drawing/2014/main" val="10000"/>
                  </a:ext>
                </a:extLst>
              </a:tr>
              <a:tr h="281200">
                <a:tc>
                  <a:txBody>
                    <a:bodyPr/>
                    <a:lstStyle/>
                    <a:p>
                      <a:pPr marL="0" lvl="0" indent="0">
                        <a:spcBef>
                          <a:spcPts val="0"/>
                        </a:spcBef>
                        <a:spcAft>
                          <a:spcPts val="0"/>
                        </a:spcAft>
                        <a:buNone/>
                      </a:pPr>
                      <a:r>
                        <a:rPr lang="en" sz="1200" dirty="0"/>
                        <a:t>1. Documento de Requerimientos Funcionales y No funcionales </a:t>
                      </a:r>
                      <a:endParaRPr sz="1200" dirty="0"/>
                    </a:p>
                  </a:txBody>
                  <a:tcPr marL="91425" marR="91425" marT="91425" marB="91425"/>
                </a:tc>
                <a:tc>
                  <a:txBody>
                    <a:bodyPr/>
                    <a:lstStyle/>
                    <a:p>
                      <a:pPr marL="0" lvl="0" indent="0">
                        <a:spcBef>
                          <a:spcPts val="0"/>
                        </a:spcBef>
                        <a:spcAft>
                          <a:spcPts val="0"/>
                        </a:spcAft>
                        <a:buNone/>
                      </a:pPr>
                      <a:r>
                        <a:rPr lang="en"/>
                        <a:t>100%</a:t>
                      </a:r>
                      <a:endParaRPr/>
                    </a:p>
                  </a:txBody>
                  <a:tcPr marL="91425" marR="91425" marT="91425" marB="91425"/>
                </a:tc>
                <a:extLst>
                  <a:ext uri="{0D108BD9-81ED-4DB2-BD59-A6C34878D82A}">
                    <a16:rowId xmlns:a16="http://schemas.microsoft.com/office/drawing/2014/main" val="10001"/>
                  </a:ext>
                </a:extLst>
              </a:tr>
              <a:tr h="396200">
                <a:tc>
                  <a:txBody>
                    <a:bodyPr/>
                    <a:lstStyle/>
                    <a:p>
                      <a:pPr marL="0" lvl="0" indent="0">
                        <a:spcBef>
                          <a:spcPts val="0"/>
                        </a:spcBef>
                        <a:spcAft>
                          <a:spcPts val="0"/>
                        </a:spcAft>
                        <a:buClr>
                          <a:schemeClr val="dk1"/>
                        </a:buClr>
                        <a:buSzPts val="1100"/>
                        <a:buFont typeface="Arial"/>
                        <a:buNone/>
                      </a:pPr>
                      <a:r>
                        <a:rPr lang="en">
                          <a:solidFill>
                            <a:schemeClr val="dk1"/>
                          </a:solidFill>
                        </a:rPr>
                        <a:t>2. Diagrama de clases </a:t>
                      </a:r>
                      <a:endParaRPr/>
                    </a:p>
                  </a:txBody>
                  <a:tcPr marL="91425" marR="91425" marT="91425" marB="91425"/>
                </a:tc>
                <a:tc>
                  <a:txBody>
                    <a:bodyPr/>
                    <a:lstStyle/>
                    <a:p>
                      <a:pPr marL="0" lvl="0" indent="0">
                        <a:spcBef>
                          <a:spcPts val="0"/>
                        </a:spcBef>
                        <a:spcAft>
                          <a:spcPts val="0"/>
                        </a:spcAft>
                        <a:buNone/>
                      </a:pPr>
                      <a:r>
                        <a:rPr lang="en"/>
                        <a:t>100%</a:t>
                      </a:r>
                      <a:endParaRPr/>
                    </a:p>
                  </a:txBody>
                  <a:tcPr marL="91425" marR="91425" marT="91425" marB="91425"/>
                </a:tc>
                <a:extLst>
                  <a:ext uri="{0D108BD9-81ED-4DB2-BD59-A6C34878D82A}">
                    <a16:rowId xmlns:a16="http://schemas.microsoft.com/office/drawing/2014/main" val="10002"/>
                  </a:ext>
                </a:extLst>
              </a:tr>
              <a:tr h="281200">
                <a:tc>
                  <a:txBody>
                    <a:bodyPr/>
                    <a:lstStyle/>
                    <a:p>
                      <a:pPr marL="0" lvl="0" indent="0">
                        <a:spcBef>
                          <a:spcPts val="0"/>
                        </a:spcBef>
                        <a:spcAft>
                          <a:spcPts val="0"/>
                        </a:spcAft>
                        <a:buClr>
                          <a:schemeClr val="dk1"/>
                        </a:buClr>
                        <a:buSzPts val="1100"/>
                        <a:buFont typeface="Arial"/>
                        <a:buNone/>
                      </a:pPr>
                      <a:r>
                        <a:rPr lang="en" dirty="0">
                          <a:solidFill>
                            <a:schemeClr val="dk1"/>
                          </a:solidFill>
                        </a:rPr>
                        <a:t>3. Minutas de Trabajo </a:t>
                      </a:r>
                      <a:endParaRPr dirty="0"/>
                    </a:p>
                  </a:txBody>
                  <a:tcPr marL="91425" marR="91425" marT="91425" marB="91425"/>
                </a:tc>
                <a:tc>
                  <a:txBody>
                    <a:bodyPr/>
                    <a:lstStyle/>
                    <a:p>
                      <a:pPr marL="0" lvl="0" indent="0">
                        <a:spcBef>
                          <a:spcPts val="0"/>
                        </a:spcBef>
                        <a:spcAft>
                          <a:spcPts val="0"/>
                        </a:spcAft>
                        <a:buNone/>
                      </a:pPr>
                      <a:r>
                        <a:rPr lang="en"/>
                        <a:t>100%</a:t>
                      </a:r>
                      <a:endParaRPr/>
                    </a:p>
                  </a:txBody>
                  <a:tcPr marL="91425" marR="91425" marT="91425" marB="91425"/>
                </a:tc>
                <a:extLst>
                  <a:ext uri="{0D108BD9-81ED-4DB2-BD59-A6C34878D82A}">
                    <a16:rowId xmlns:a16="http://schemas.microsoft.com/office/drawing/2014/main" val="10003"/>
                  </a:ext>
                </a:extLst>
              </a:tr>
              <a:tr h="281200">
                <a:tc>
                  <a:txBody>
                    <a:bodyPr/>
                    <a:lstStyle/>
                    <a:p>
                      <a:pPr marL="0" lvl="0" indent="0">
                        <a:spcBef>
                          <a:spcPts val="0"/>
                        </a:spcBef>
                        <a:spcAft>
                          <a:spcPts val="0"/>
                        </a:spcAft>
                        <a:buClr>
                          <a:schemeClr val="dk1"/>
                        </a:buClr>
                        <a:buSzPts val="1100"/>
                        <a:buFont typeface="Arial"/>
                        <a:buNone/>
                      </a:pPr>
                      <a:r>
                        <a:rPr lang="en">
                          <a:solidFill>
                            <a:schemeClr val="dk1"/>
                          </a:solidFill>
                        </a:rPr>
                        <a:t>4. Calendario de Actividades </a:t>
                      </a:r>
                      <a:endParaRPr/>
                    </a:p>
                  </a:txBody>
                  <a:tcPr marL="91425" marR="91425" marT="91425" marB="91425"/>
                </a:tc>
                <a:tc>
                  <a:txBody>
                    <a:bodyPr/>
                    <a:lstStyle/>
                    <a:p>
                      <a:pPr marL="0" lvl="0" indent="0">
                        <a:spcBef>
                          <a:spcPts val="0"/>
                        </a:spcBef>
                        <a:spcAft>
                          <a:spcPts val="0"/>
                        </a:spcAft>
                        <a:buNone/>
                      </a:pPr>
                      <a:r>
                        <a:rPr lang="en"/>
                        <a:t>0%</a:t>
                      </a:r>
                      <a:endParaRPr/>
                    </a:p>
                  </a:txBody>
                  <a:tcPr marL="91425" marR="91425" marT="91425" marB="91425"/>
                </a:tc>
                <a:extLst>
                  <a:ext uri="{0D108BD9-81ED-4DB2-BD59-A6C34878D82A}">
                    <a16:rowId xmlns:a16="http://schemas.microsoft.com/office/drawing/2014/main" val="10004"/>
                  </a:ext>
                </a:extLst>
              </a:tr>
              <a:tr h="281200">
                <a:tc>
                  <a:txBody>
                    <a:bodyPr/>
                    <a:lstStyle/>
                    <a:p>
                      <a:pPr marL="0" lvl="0" indent="0">
                        <a:spcBef>
                          <a:spcPts val="0"/>
                        </a:spcBef>
                        <a:spcAft>
                          <a:spcPts val="0"/>
                        </a:spcAft>
                        <a:buClr>
                          <a:schemeClr val="dk1"/>
                        </a:buClr>
                        <a:buSzPts val="1100"/>
                        <a:buFont typeface="Arial"/>
                        <a:buNone/>
                      </a:pPr>
                      <a:r>
                        <a:rPr lang="en">
                          <a:solidFill>
                            <a:schemeClr val="dk1"/>
                          </a:solidFill>
                        </a:rPr>
                        <a:t>5. Estándar de codificación </a:t>
                      </a:r>
                      <a:endParaRPr/>
                    </a:p>
                  </a:txBody>
                  <a:tcPr marL="91425" marR="91425" marT="91425" marB="91425"/>
                </a:tc>
                <a:tc>
                  <a:txBody>
                    <a:bodyPr/>
                    <a:lstStyle/>
                    <a:p>
                      <a:pPr marL="0" lvl="0" indent="0">
                        <a:spcBef>
                          <a:spcPts val="0"/>
                        </a:spcBef>
                        <a:spcAft>
                          <a:spcPts val="0"/>
                        </a:spcAft>
                        <a:buNone/>
                      </a:pPr>
                      <a:r>
                        <a:rPr lang="en"/>
                        <a:t>0%</a:t>
                      </a:r>
                      <a:endParaRPr/>
                    </a:p>
                  </a:txBody>
                  <a:tcPr marL="91425" marR="91425" marT="91425" marB="91425"/>
                </a:tc>
                <a:extLst>
                  <a:ext uri="{0D108BD9-81ED-4DB2-BD59-A6C34878D82A}">
                    <a16:rowId xmlns:a16="http://schemas.microsoft.com/office/drawing/2014/main" val="10005"/>
                  </a:ext>
                </a:extLst>
              </a:tr>
              <a:tr h="281200">
                <a:tc>
                  <a:txBody>
                    <a:bodyPr/>
                    <a:lstStyle/>
                    <a:p>
                      <a:pPr marL="0" lvl="0" indent="0">
                        <a:spcBef>
                          <a:spcPts val="0"/>
                        </a:spcBef>
                        <a:spcAft>
                          <a:spcPts val="0"/>
                        </a:spcAft>
                        <a:buClr>
                          <a:schemeClr val="dk1"/>
                        </a:buClr>
                        <a:buSzPts val="1100"/>
                        <a:buFont typeface="Arial"/>
                        <a:buNone/>
                      </a:pPr>
                      <a:r>
                        <a:rPr lang="en">
                          <a:solidFill>
                            <a:schemeClr val="dk1"/>
                          </a:solidFill>
                        </a:rPr>
                        <a:t>6. Diagrama (opcional) y Casos de Uso </a:t>
                      </a:r>
                      <a:endParaRPr/>
                    </a:p>
                  </a:txBody>
                  <a:tcPr marL="91425" marR="91425" marT="91425" marB="91425"/>
                </a:tc>
                <a:tc>
                  <a:txBody>
                    <a:bodyPr/>
                    <a:lstStyle/>
                    <a:p>
                      <a:pPr marL="0" lvl="0" indent="0">
                        <a:spcBef>
                          <a:spcPts val="0"/>
                        </a:spcBef>
                        <a:spcAft>
                          <a:spcPts val="0"/>
                        </a:spcAft>
                        <a:buNone/>
                      </a:pPr>
                      <a:r>
                        <a:rPr lang="en"/>
                        <a:t>75%</a:t>
                      </a:r>
                      <a:endParaRPr/>
                    </a:p>
                  </a:txBody>
                  <a:tcPr marL="91425" marR="91425" marT="91425" marB="91425"/>
                </a:tc>
                <a:extLst>
                  <a:ext uri="{0D108BD9-81ED-4DB2-BD59-A6C34878D82A}">
                    <a16:rowId xmlns:a16="http://schemas.microsoft.com/office/drawing/2014/main" val="10006"/>
                  </a:ext>
                </a:extLst>
              </a:tr>
              <a:tr h="281200">
                <a:tc>
                  <a:txBody>
                    <a:bodyPr/>
                    <a:lstStyle/>
                    <a:p>
                      <a:pPr marL="0" lvl="0" indent="0">
                        <a:spcBef>
                          <a:spcPts val="0"/>
                        </a:spcBef>
                        <a:spcAft>
                          <a:spcPts val="0"/>
                        </a:spcAft>
                        <a:buClr>
                          <a:schemeClr val="dk1"/>
                        </a:buClr>
                        <a:buSzPts val="1100"/>
                        <a:buFont typeface="Arial"/>
                        <a:buNone/>
                      </a:pPr>
                      <a:r>
                        <a:rPr lang="en">
                          <a:solidFill>
                            <a:schemeClr val="dk1"/>
                          </a:solidFill>
                        </a:rPr>
                        <a:t>7. Documentación del Código </a:t>
                      </a:r>
                      <a:endParaRPr/>
                    </a:p>
                  </a:txBody>
                  <a:tcPr marL="91425" marR="91425" marT="91425" marB="91425"/>
                </a:tc>
                <a:tc>
                  <a:txBody>
                    <a:bodyPr/>
                    <a:lstStyle/>
                    <a:p>
                      <a:pPr marL="0" lvl="0" indent="0">
                        <a:spcBef>
                          <a:spcPts val="0"/>
                        </a:spcBef>
                        <a:spcAft>
                          <a:spcPts val="0"/>
                        </a:spcAft>
                        <a:buNone/>
                      </a:pPr>
                      <a:r>
                        <a:rPr lang="en"/>
                        <a:t>0%</a:t>
                      </a:r>
                      <a:endParaRPr/>
                    </a:p>
                  </a:txBody>
                  <a:tcPr marL="91425" marR="91425" marT="91425" marB="91425"/>
                </a:tc>
                <a:extLst>
                  <a:ext uri="{0D108BD9-81ED-4DB2-BD59-A6C34878D82A}">
                    <a16:rowId xmlns:a16="http://schemas.microsoft.com/office/drawing/2014/main" val="10007"/>
                  </a:ext>
                </a:extLst>
              </a:tr>
              <a:tr h="281200">
                <a:tc>
                  <a:txBody>
                    <a:bodyPr/>
                    <a:lstStyle/>
                    <a:p>
                      <a:pPr marL="0" lvl="0" indent="0">
                        <a:spcBef>
                          <a:spcPts val="0"/>
                        </a:spcBef>
                        <a:spcAft>
                          <a:spcPts val="0"/>
                        </a:spcAft>
                        <a:buClr>
                          <a:schemeClr val="dk1"/>
                        </a:buClr>
                        <a:buSzPts val="1100"/>
                        <a:buFont typeface="Arial"/>
                        <a:buNone/>
                      </a:pPr>
                      <a:r>
                        <a:rPr lang="en">
                          <a:solidFill>
                            <a:schemeClr val="dk1"/>
                          </a:solidFill>
                        </a:rPr>
                        <a:t>8. Evidencia del uso de la arquitectura MVC </a:t>
                      </a:r>
                      <a:endParaRPr/>
                    </a:p>
                  </a:txBody>
                  <a:tcPr marL="91425" marR="91425" marT="91425" marB="91425"/>
                </a:tc>
                <a:tc>
                  <a:txBody>
                    <a:bodyPr/>
                    <a:lstStyle/>
                    <a:p>
                      <a:pPr marL="0" lvl="0" indent="0">
                        <a:spcBef>
                          <a:spcPts val="0"/>
                        </a:spcBef>
                        <a:spcAft>
                          <a:spcPts val="0"/>
                        </a:spcAft>
                        <a:buNone/>
                      </a:pPr>
                      <a:r>
                        <a:rPr lang="en"/>
                        <a:t>0%</a:t>
                      </a:r>
                      <a:endParaRPr/>
                    </a:p>
                  </a:txBody>
                  <a:tcPr marL="91425" marR="91425" marT="91425" marB="91425"/>
                </a:tc>
                <a:extLst>
                  <a:ext uri="{0D108BD9-81ED-4DB2-BD59-A6C34878D82A}">
                    <a16:rowId xmlns:a16="http://schemas.microsoft.com/office/drawing/2014/main" val="10008"/>
                  </a:ext>
                </a:extLst>
              </a:tr>
              <a:tr h="281200">
                <a:tc>
                  <a:txBody>
                    <a:bodyPr/>
                    <a:lstStyle/>
                    <a:p>
                      <a:pPr marL="0" lvl="0" indent="0">
                        <a:spcBef>
                          <a:spcPts val="0"/>
                        </a:spcBef>
                        <a:spcAft>
                          <a:spcPts val="0"/>
                        </a:spcAft>
                        <a:buClr>
                          <a:schemeClr val="dk1"/>
                        </a:buClr>
                        <a:buSzPts val="1100"/>
                        <a:buFont typeface="Arial"/>
                        <a:buNone/>
                      </a:pPr>
                      <a:r>
                        <a:rPr lang="en">
                          <a:solidFill>
                            <a:schemeClr val="dk1"/>
                          </a:solidFill>
                        </a:rPr>
                        <a:t>9. Reporte de Contribución Parciales y Final </a:t>
                      </a:r>
                      <a:endParaRPr/>
                    </a:p>
                  </a:txBody>
                  <a:tcPr marL="91425" marR="91425" marT="91425" marB="91425"/>
                </a:tc>
                <a:tc>
                  <a:txBody>
                    <a:bodyPr/>
                    <a:lstStyle/>
                    <a:p>
                      <a:pPr marL="0" lvl="0" indent="0">
                        <a:spcBef>
                          <a:spcPts val="0"/>
                        </a:spcBef>
                        <a:spcAft>
                          <a:spcPts val="0"/>
                        </a:spcAft>
                        <a:buNone/>
                      </a:pPr>
                      <a:r>
                        <a:rPr lang="en"/>
                        <a:t>0%</a:t>
                      </a:r>
                      <a:endParaRPr/>
                    </a:p>
                  </a:txBody>
                  <a:tcPr marL="91425" marR="91425" marT="91425" marB="91425"/>
                </a:tc>
                <a:extLst>
                  <a:ext uri="{0D108BD9-81ED-4DB2-BD59-A6C34878D82A}">
                    <a16:rowId xmlns:a16="http://schemas.microsoft.com/office/drawing/2014/main" val="10009"/>
                  </a:ext>
                </a:extLst>
              </a:tr>
              <a:tr h="281200">
                <a:tc>
                  <a:txBody>
                    <a:bodyPr/>
                    <a:lstStyle/>
                    <a:p>
                      <a:pPr marL="0" lvl="0" indent="0">
                        <a:spcBef>
                          <a:spcPts val="0"/>
                        </a:spcBef>
                        <a:spcAft>
                          <a:spcPts val="0"/>
                        </a:spcAft>
                        <a:buClr>
                          <a:schemeClr val="dk1"/>
                        </a:buClr>
                        <a:buSzPts val="1100"/>
                        <a:buFont typeface="Arial"/>
                        <a:buNone/>
                      </a:pPr>
                      <a:r>
                        <a:rPr lang="en">
                          <a:solidFill>
                            <a:schemeClr val="dk1"/>
                          </a:solidFill>
                        </a:rPr>
                        <a:t>10. URL del Repositorio de Código </a:t>
                      </a:r>
                      <a:endParaRPr/>
                    </a:p>
                  </a:txBody>
                  <a:tcPr marL="91425" marR="91425" marT="91425" marB="91425"/>
                </a:tc>
                <a:tc>
                  <a:txBody>
                    <a:bodyPr/>
                    <a:lstStyle/>
                    <a:p>
                      <a:pPr marL="0" lvl="0" indent="0">
                        <a:spcBef>
                          <a:spcPts val="0"/>
                        </a:spcBef>
                        <a:spcAft>
                          <a:spcPts val="0"/>
                        </a:spcAft>
                        <a:buNone/>
                      </a:pPr>
                      <a:r>
                        <a:rPr lang="en" dirty="0"/>
                        <a:t>10%</a:t>
                      </a:r>
                      <a:endParaRPr dirty="0"/>
                    </a:p>
                  </a:txBody>
                  <a:tcPr marL="91425" marR="91425" marT="91425" marB="91425"/>
                </a:tc>
                <a:extLst>
                  <a:ext uri="{0D108BD9-81ED-4DB2-BD59-A6C34878D82A}">
                    <a16:rowId xmlns:a16="http://schemas.microsoft.com/office/drawing/2014/main" val="10010"/>
                  </a:ext>
                </a:extLst>
              </a:tr>
            </a:tbl>
          </a:graphicData>
        </a:graphic>
      </p:graphicFrame>
    </p:spTree>
  </p:cSld>
  <p:clrMapOvr>
    <a:masterClrMapping/>
  </p:clrMapOvr>
</p:sld>
</file>

<file path=ppt/theme/theme1.xml><?xml version="1.0" encoding="utf-8"?>
<a:theme xmlns:a="http://schemas.openxmlformats.org/drawingml/2006/main" name="Ulysses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82</TotalTime>
  <Words>448</Words>
  <Application>Microsoft Office PowerPoint</Application>
  <PresentationFormat>Presentación en pantalla (16:9)</PresentationFormat>
  <Paragraphs>78</Paragraphs>
  <Slides>7</Slides>
  <Notes>6</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7</vt:i4>
      </vt:variant>
    </vt:vector>
  </HeadingPairs>
  <TitlesOfParts>
    <vt:vector size="12" baseType="lpstr">
      <vt:lpstr>Arial</vt:lpstr>
      <vt:lpstr>Calibri</vt:lpstr>
      <vt:lpstr>Georgia</vt:lpstr>
      <vt:lpstr>Nunito Sans</vt:lpstr>
      <vt:lpstr>Ulysses template</vt:lpstr>
      <vt:lpstr>PROYECTO:  Tienda Virtual TechnoShop </vt:lpstr>
      <vt:lpstr>Definición del proyecto</vt:lpstr>
      <vt:lpstr>Definición del proyecto</vt:lpstr>
      <vt:lpstr>Definición del proyecto   👤👦👧 </vt:lpstr>
      <vt:lpstr>Definición del proyecto</vt:lpstr>
      <vt:lpstr>Roles asignados  Ulises Ancona Shaid Bojorquez Martin Alpuche Juan Duran Emmanuel Azcorra</vt:lpstr>
      <vt:lpstr>Definición del proyecto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PROYECTO:  Tienda Virtual TechnoShop </dc:title>
  <cp:lastModifiedBy>ULISES ANCONA GRANIEL</cp:lastModifiedBy>
  <cp:revision>16</cp:revision>
  <dcterms:modified xsi:type="dcterms:W3CDTF">2018-06-25T19:48:54Z</dcterms:modified>
</cp:coreProperties>
</file>