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000" y="1080000"/>
            <a:ext cx="9933840" cy="64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22222"/>
                </a:solidFill>
                <a:latin typeface="Calibri"/>
                <a:ea typeface="Arial"/>
              </a:rPr>
              <a:t>PONTIFÍCIA UNIVERSIDADE CATÓLICA DE MINAS GERAIS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222222"/>
                </a:solidFill>
                <a:latin typeface="Calibri"/>
                <a:ea typeface="Arial"/>
              </a:rPr>
              <a:t>NÚCLEO DE EDUCAÇÃO A DISTÂNCIA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Ulisses Benedito Junior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pt-BR" sz="1800" spc="-1" strike="noStrike">
                <a:solidFill>
                  <a:srgbClr val="222222"/>
                </a:solidFill>
                <a:latin typeface="Calibri"/>
                <a:ea typeface="Arial"/>
              </a:rPr>
              <a:t>Previsão da qualidade de vinhos através de técnicas de Machine Learning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Calibri"/>
                <a:ea typeface="Arial"/>
              </a:rPr>
              <a:t>BELO HORIZONTE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latin typeface="Calibri"/>
                <a:ea typeface="Arial"/>
              </a:rPr>
              <a:t>2022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160000" y="216000"/>
            <a:ext cx="4965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Ciência de Dados e Big Data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2880000" y="204840"/>
            <a:ext cx="3813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1720" y="2364120"/>
            <a:ext cx="9933840" cy="27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Os resultados obtidos com a aplicação dos modelos de Machine Learning demonstraram um bom desempenho na previsão da qualidade dos vinhos. O modelo Random Forest se destacou como o mais eficiente, seguido pelo XGBoost e Regressão Logística. Esses modelos mostraram-se capazes de fazer previsões acuradas, permitindo uma avaliação confiável da qualidade dos vinhos.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00" y="1872000"/>
            <a:ext cx="993384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Machine Learning têm se mostrado eficaz na análise e previsão de diversos problemas complexos. No contexto da indústria de vinhos, a capacidade de prever a qualidade com antecedência pode trazer benefícios significativos, como otimização dos processos de produção, redução de custos e melhoria da satisfação do cliente.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960000" y="204840"/>
            <a:ext cx="2229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Introdução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2000" y="1872000"/>
            <a:ext cx="993384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O objetivo principal deste trabalho é explorar o uso da técnicas de Machine Learning para desenvolver modelos precisos e confiáveis que possam prever a qualidade de vinhos com base em suas características físico-químicas.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960000" y="204840"/>
            <a:ext cx="2229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Objetivo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" y="1872000"/>
            <a:ext cx="993384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O trabalho foi dividido em 6 (seis) etapas que resultaram num comparativo entre os modelos de </a:t>
            </a:r>
            <a:r>
              <a:rPr b="0" i="1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machine learning: </a:t>
            </a: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Random Forest (Floresta Aleatória), XGBoost e Regressão Logística.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3200" spc="-1" strike="noStrike">
                <a:solidFill>
                  <a:srgbClr val="222222"/>
                </a:solidFill>
                <a:latin typeface="Calibri"/>
                <a:ea typeface="Arial"/>
              </a:rPr>
              <a:t>Toda a execução foi realizada através da ferramenta Jupyter Notebook e criados fluxos para aplicação de cada um dos modelos propostos.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40000" y="216000"/>
            <a:ext cx="33098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Desenvolvimento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4760" y="1728000"/>
            <a:ext cx="977580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A coleta de dados envolveu a obtenção de 2 (dois) arquivos contendo informações físico-químicas sobre vinhos. Esses dados incluíam características como acidez, pH, teor alcoólico, entre outros. A fonte dos dados foi baseada em um estudo intitulado "Modeling wine preferences by data mining from physicochemical properties" de P. Cortez et al. (2009), o qual forneceu uma base confiável para a coleta dos dados.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4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Vinho Tinto e Vinho Branco com as seguintes informações: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 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latin typeface="Calibri"/>
                <a:ea typeface="Calibri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3528000" y="216000"/>
            <a:ext cx="30218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Coleta de Dados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rcRect l="14291" t="18346" r="12160" b="29592"/>
          <a:stretch/>
        </p:blipFill>
        <p:spPr>
          <a:xfrm>
            <a:off x="1080000" y="3384000"/>
            <a:ext cx="7414200" cy="29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1152000" y="216000"/>
            <a:ext cx="66218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Processamento/Tratamento de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4760" y="1163880"/>
            <a:ext cx="99338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Foi realizado um conjunto de procedimentos para preparar os dados coletados antes de aplicar as técnicas de Machine Learning. O objetivo dessa etapa foi garantir a qualidade dos dados e adequá-los para a construção dos modelos de previsão da qualidade de vinhos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19800" y="2661120"/>
            <a:ext cx="1018440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1 - Limpeza de dados;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2 - Transformação de atributos;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3 - Normalização de atributos;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4 - Seleção de atributos;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5 - Divisão do conjunto de dados;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6 - Balanceamento de classes.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19800" y="4821120"/>
            <a:ext cx="991620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Essas etapas permitiram a criação de conjuntos de dados consistentes, com atributos relevantes e balanceamento adequado das classes, contribuindo para o desempenho e generalização dos modelos de Machine Learning utilizados.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1872000" y="216000"/>
            <a:ext cx="561384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Análise e Exploração dos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2520" y="1164240"/>
            <a:ext cx="99338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A seção de Análise e Exploração dos Dados teve como objetivo explorar o conjunto de dados coletado e processado, a fim de obter insights e entender melhor as características dos vinhos e sua relação com a qualidade. Nesta etapa, foram utilizadas diversas técnicas e ferramentas de visualização de dados. A seguir, apresento um resumo das principais atividades realizadas nessa seção: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72000" y="2880000"/>
            <a:ext cx="986436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1 - Estatísticas Descritivas;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2 - Análise Univarida;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3 - Análise Multivariada;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4 - Visualização de Dados;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5 - Análise de Outliers.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44000" y="5161680"/>
            <a:ext cx="978840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A análise e exploração dos dados proporcionaram uma compreensão mais profunda dos vinhos e dos atributos que influenciam sua qualidade. Os insights obtidos durante essa etapa foram essenciais para direcionar o desenvolvimento dos modelos de previsão e também para identificar possíveis desafios ou peculiaridades nos dados.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864000" y="204840"/>
            <a:ext cx="7485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Criação de Modelos de Machine Learning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72000" y="1412640"/>
            <a:ext cx="993384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A seção de Criação de Modelos de Machine Learning teve como objetivo desenvolver e avaliar diferentes modelos para prever a qualidade dos vinhos com base nos atributos disponíveis. Nesta etapa, foram aplicadas técnicas de Machine Learning para treinar e testar modelos em busca daquele com melhor desempenho. A seguir, apresento um resumo das principais atividades realizadas nessa seção: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72000" y="3096000"/>
            <a:ext cx="9933840" cy="19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1 - Preparação dos Dados: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2 - Seleção de Atributos: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3 - Escolha e Treinamento de Modelos: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4 - Avaliação de Desempenho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5 - Comparação de Modelos: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6 - Validação do Modelo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72000" y="5544000"/>
            <a:ext cx="972000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A criação de modelos de Machine Learning permitiu a construção de um sistema capaz de prever a qualidade dos vinhos com base em suas características. A seleção adequada de atributos e a escolha do modelo mais adequado foram fundamentais para obter resultados precisos e confiáveis.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840" cy="100584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2016000" y="204840"/>
            <a:ext cx="51098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Arial"/>
              </a:rPr>
              <a:t>Interpretação dos Resultados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720" y="1212120"/>
            <a:ext cx="99338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 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latin typeface="Calibri"/>
                <a:ea typeface="Arial"/>
              </a:rPr>
              <a:t>Os modelos foram avaliados com base em métricas de desempenho, como acurácia, precisão, recall, F1-score e curva ROC. Foi observado que o modelo Random Forest apresentou a maior acurácia, seguido pelo XGBoost e Regressão Logística. Esses resultados indicam que os modelos são capazes de prever com precisão a qualidade dos vinhos.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01640" y="2742120"/>
            <a:ext cx="8511480" cy="436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2022-03-24T18:33:25Z</dcterms:created>
  <dc:creator/>
  <dc:description/>
  <dc:language>pt-BR</dc:language>
  <cp:lastModifiedBy/>
  <dcterms:modified xsi:type="dcterms:W3CDTF">2023-06-21T15:48:55Z</dcterms:modified>
  <cp:revision>75</cp:revision>
  <dc:subject/>
  <dc:title/>
</cp:coreProperties>
</file>