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5B29B-8C67-154A-F949-94255C056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8C50F-C6FF-8A08-0A19-3B13C3A7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1EA3B-A560-5371-58D1-17FD0923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40C63-E90C-C34A-B7E7-45F1E418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E1D26-8FF8-485D-6E4A-E3975888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64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4057C-9D40-A887-13DF-B2F13163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24E284-69B3-402A-6BD0-1E9AB7CB4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BDA35-DD0C-F28B-66EA-0CF40C98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D23DC-08B9-8EEE-9FEA-186CB24E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E10A-1620-B854-005F-45B1B4C1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91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E8C34B-A0E7-BD94-9590-6B9F2F88D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83F130-586E-9C90-14E8-899B90A09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15720-7953-A425-4D91-28BAE401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49DA2C-834C-AE9C-4B79-EECECEC2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6DAE0-CD8A-1033-6094-F1916A9B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3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8B049-149D-E957-9015-75D25CF2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21350-0561-4ACC-4C6B-896E6794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75494-74E4-9F4D-54A0-F76837F7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21CCD-4965-F54E-AFB4-CB993999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FAA1A-25AD-E46B-35FD-D165C972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078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12F95-33D8-F3E2-6D35-2EF0B934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66FE1B-BAAE-CBAE-5042-7D021EEB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D6EA95-F5E0-5ABB-1515-8EDDBE03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CE48C-96C3-0324-52DD-057DF11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B08C3-EF1D-4C4D-91AC-ED559A01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54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B7B68-C977-907B-7D08-F73171A9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2439E-49C7-934D-7A4F-FCCC8C2A8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235812-FAA7-3FFC-AADF-8572A5EA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754005-4D7B-5B54-9CAD-9E544B39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C8B93E-E5C0-A719-54D2-34AC9A51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FFD795-6A03-8B1A-4FE2-BD4D99A5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65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E697B-15EF-1E3D-FE21-D152E87A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301E1-37E8-AF29-75F5-EC6382F3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8327A1-3A3A-D633-3F68-DE148C8C1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FDAA15-E323-AB48-AB02-86E8578FE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F70110-8D02-E80A-3271-BB2592AD0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190603-0731-AD3D-254E-BFD51ADD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6BDA39-0ABC-702D-10DD-514598A7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331CA2-032B-AEF0-8586-410790BB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8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256B9-29C9-5AB0-3703-BAC165EA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3FFBC8-5B05-DAA8-3977-93C704F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85702D-5BE2-25E7-51C9-742C2E43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2D919C-437F-5661-5B7D-00F225AD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9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ADFD61-5011-DEF1-A308-2E0F2D81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69CED4-6CCF-ECE3-DBE5-81B3AEA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ED764B-6DEF-1401-6BB5-78FDF8A7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50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327CC-BD04-81DC-0FA4-4A690462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62A1F-8388-BA67-07F0-FF1A086D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D4A18-1136-7194-848B-39C292B88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1B0EE-4F03-885C-CBCE-4AFF574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02CE1E-55B6-9519-4740-69648870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52C636-9D53-7FE9-AAB7-EAF38E3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19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C3D8C-3EEE-238B-53B1-A1AE3AED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EC5240-1A3B-1B94-3160-F8FFAB696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81FD06-9829-7C44-C1CD-D0872161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A27047-E551-A6DA-3B20-FB2739D0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DC012E-8790-CB89-9175-43ACD26E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8E0A74-F204-4753-CCE7-BD5F19B3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80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B714AC-928F-2779-22AC-3E1D9773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57E65B-5CF4-A18C-FD52-43B9C7FD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AB4E0-7106-FC0C-5F08-1D032AC7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2C822-9E1E-4251-8973-75C4B0E37587}" type="datetimeFigureOut">
              <a:rPr lang="es-MX" smtClean="0"/>
              <a:t>17/01/2023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7E28D-E44C-4880-DABB-45BD805EE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E640C-A9EE-6358-DD61-F4AD2B16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DF377-6F97-407E-A79C-E27223A32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60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E7A2F-1E9E-6B28-064E-A07995A44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INICIO DE PROYECTO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42761-AE1F-61A5-7BCF-40AFD06C2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96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INICIO DE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ulices perez</dc:creator>
  <cp:lastModifiedBy>ulices perez</cp:lastModifiedBy>
  <cp:revision>2</cp:revision>
  <dcterms:created xsi:type="dcterms:W3CDTF">2023-01-18T00:48:28Z</dcterms:created>
  <dcterms:modified xsi:type="dcterms:W3CDTF">2023-01-18T00:49:06Z</dcterms:modified>
</cp:coreProperties>
</file>