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0EE85-565B-484F-A873-778D2E724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8FF85D-3007-4360-A49B-E3D8743DB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8CBB85-B1FC-4E19-9C0F-9F91037E4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6610-C1CA-48D8-B833-677189CD98C4}" type="datetimeFigureOut">
              <a:rPr lang="es-MX" smtClean="0"/>
              <a:t>01/01/2021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094745-09A6-49FE-8E2B-FDA0665A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24FCFA-49D6-4A39-881F-07AF276D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8D2C-46B1-4F3B-A2BC-FCBFC9238B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610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0705E-74F9-4B52-992E-5C8FCD35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8B1D1A-63AF-4FB8-85D3-B1FCE6C0D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7E825F-C803-4160-B5EB-5994FE2F4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6610-C1CA-48D8-B833-677189CD98C4}" type="datetimeFigureOut">
              <a:rPr lang="es-MX" smtClean="0"/>
              <a:t>01/01/2021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45C3A3-1861-417B-BB04-4740CD8C3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47DCDA-76D9-46D2-B056-2CA09F72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8D2C-46B1-4F3B-A2BC-FCBFC9238B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233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5EE8DB-9ECD-4B57-A3DC-83A8E152F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679170-3148-4875-A683-E302649FA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77A621-D7C1-495C-BF8F-801DC457C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6610-C1CA-48D8-B833-677189CD98C4}" type="datetimeFigureOut">
              <a:rPr lang="es-MX" smtClean="0"/>
              <a:t>01/01/2021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6F1F90-FD60-45AF-BA7A-64CEAEE0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1CE32-05B2-490D-82B0-CE979134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8D2C-46B1-4F3B-A2BC-FCBFC9238B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033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1853F-2DB1-4B8C-9B56-BDB108D8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B1E0BF-C9A6-48DA-83C0-F0A7F8D65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75D832-F2F5-4382-82B8-F5643CCA0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6610-C1CA-48D8-B833-677189CD98C4}" type="datetimeFigureOut">
              <a:rPr lang="es-MX" smtClean="0"/>
              <a:t>01/01/2021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8F54AB-96C5-42EA-9B1F-73089BDD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42260F-9178-4D12-8127-6C640E40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8D2C-46B1-4F3B-A2BC-FCBFC9238B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0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EC3F0-C77B-4B8B-BB04-4D0EAAE0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ABFFF8-2DB8-4137-8C13-98878A9A9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55DDAA-A015-41AE-92FC-FED9F578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6610-C1CA-48D8-B833-677189CD98C4}" type="datetimeFigureOut">
              <a:rPr lang="es-MX" smtClean="0"/>
              <a:t>01/01/2021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B8B2B5-0AF0-4651-B8F0-97B4F9EF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EB6829-B940-44CC-A072-FB69105C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8D2C-46B1-4F3B-A2BC-FCBFC9238B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498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722DF-0806-4D7B-87F4-A8BD84443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37E628-C25D-41DB-9D28-257BE944F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EE742F-2602-4CB3-9953-61736A068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56885B-A5BC-4E6D-B7D7-3F5D595A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6610-C1CA-48D8-B833-677189CD98C4}" type="datetimeFigureOut">
              <a:rPr lang="es-MX" smtClean="0"/>
              <a:t>01/01/2021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8738CB-D993-4D23-9CF3-51F85975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AD31AA-8C13-4EE1-BF97-2FA86291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8D2C-46B1-4F3B-A2BC-FCBFC9238B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625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FA683-EB41-408F-B118-6370CD3C1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BA2109-1C33-45DA-821E-722AB32C2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7A662C-90A9-445D-9ED8-538BBAAF9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F5EB16A-BDB8-4471-8E92-5A0D0C577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DC82E6-2166-49C5-B13C-9B776CE54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E8AF126-FA4B-4ACA-8F90-562C4610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6610-C1CA-48D8-B833-677189CD98C4}" type="datetimeFigureOut">
              <a:rPr lang="es-MX" smtClean="0"/>
              <a:t>01/01/2021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3F89116-1E86-4D05-80C0-A3E4CC0D4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55AC15-5933-43DE-9359-75529C6E0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8D2C-46B1-4F3B-A2BC-FCBFC9238B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995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BEE55-1FEC-4B96-B270-EBFA02D6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0B963F0-C694-4E95-AE5C-767F18F8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6610-C1CA-48D8-B833-677189CD98C4}" type="datetimeFigureOut">
              <a:rPr lang="es-MX" smtClean="0"/>
              <a:t>01/01/2021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19F8E0-B370-48C0-9B04-67865066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43D298B-E2F6-454A-98CF-9E686163B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8D2C-46B1-4F3B-A2BC-FCBFC9238B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51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3F6372-7B23-4763-A2D0-D3C6F97A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6610-C1CA-48D8-B833-677189CD98C4}" type="datetimeFigureOut">
              <a:rPr lang="es-MX" smtClean="0"/>
              <a:t>01/01/2021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71C4DAF-4F5B-4B9E-98A9-E7B8DE760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AA1F88-17B6-4F5A-88D1-2740B38C2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8D2C-46B1-4F3B-A2BC-FCBFC9238B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814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AD710-5861-443F-9302-0829B8423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59C44E-CCA7-4545-A6FE-4D85541EB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A434FF-2B59-4CBC-82CE-8D9EA4366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F0AF07-7118-4F14-A200-DA46813F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6610-C1CA-48D8-B833-677189CD98C4}" type="datetimeFigureOut">
              <a:rPr lang="es-MX" smtClean="0"/>
              <a:t>01/01/2021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6EB72D-AC28-49D8-AA50-CF9CCF69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19D4BB-BE64-431D-B29E-3980D001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8D2C-46B1-4F3B-A2BC-FCBFC9238B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130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695A1-5DF4-4B23-8FED-5E8BBFBA4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25014DC-0370-404C-838A-0B52D7CF5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21AA59-CF2B-4255-8122-DF0E93F4E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FBFC38-3E26-462E-B380-650F8B57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6610-C1CA-48D8-B833-677189CD98C4}" type="datetimeFigureOut">
              <a:rPr lang="es-MX" smtClean="0"/>
              <a:t>01/01/2021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E96623-B280-4630-801B-10977223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587D1A-E1B3-455A-937E-8C2692C6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8D2C-46B1-4F3B-A2BC-FCBFC9238B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902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1492689-4EC2-4F35-BA94-F487F28E2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806B8F-A8A9-4136-AC20-58B5C3A49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570F1A-51C6-487F-AC10-5938BCF554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06610-C1CA-48D8-B833-677189CD98C4}" type="datetimeFigureOut">
              <a:rPr lang="es-MX" smtClean="0"/>
              <a:t>01/01/2021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F8147A-7899-47B9-BB1D-CAE3C13FA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E3BAE6-F5C7-46E3-81BC-F6A76E04D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E8D2C-46B1-4F3B-A2BC-FCBFC9238B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380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9913D7D-AF4E-4DA5-AC69-1A164E64B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10" y="1360967"/>
            <a:ext cx="4745761" cy="393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552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Contreras Aculco</dc:creator>
  <cp:lastModifiedBy>Daniel Contreras Aculco</cp:lastModifiedBy>
  <cp:revision>1</cp:revision>
  <dcterms:created xsi:type="dcterms:W3CDTF">2021-01-01T22:32:00Z</dcterms:created>
  <dcterms:modified xsi:type="dcterms:W3CDTF">2021-01-01T22:34:53Z</dcterms:modified>
</cp:coreProperties>
</file>