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云之梦</a:t>
            </a:r>
            <a:r>
              <a:rPr lang="en-US" altLang="zh-CN"/>
              <a:t>-PHP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2018-8-29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697865"/>
            <a:ext cx="9144000" cy="585470"/>
          </a:xfrm>
        </p:spPr>
        <p:txBody>
          <a:bodyPr/>
          <a:p>
            <a:r>
              <a:rPr lang="en-US" altLang="zh-CN"/>
              <a:t>CONFIG.PHP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710" y="1935480"/>
            <a:ext cx="641921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4340" y="540385"/>
            <a:ext cx="9144000" cy="766445"/>
          </a:xfrm>
        </p:spPr>
        <p:txBody>
          <a:bodyPr/>
          <a:p>
            <a:r>
              <a:rPr lang="zh-CN" altLang="en-US"/>
              <a:t> for($i=0;$row =$query-&gt;fetch(PDO::FETCH_ASSOC);$i++){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454150"/>
            <a:ext cx="3380740" cy="4533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35" y="2635885"/>
            <a:ext cx="4857115" cy="3466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55" y="1526540"/>
            <a:ext cx="355219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3035" y="220980"/>
            <a:ext cx="9144000" cy="53340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1178560"/>
            <a:ext cx="4876165" cy="4295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5" y="1178560"/>
            <a:ext cx="498094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1297305"/>
            <a:ext cx="6402070" cy="4531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演示</Application>
  <PresentationFormat>宽屏</PresentationFormat>
  <Paragraphs>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云之梦-PHP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狂奔地蜗牛</cp:lastModifiedBy>
  <cp:revision>5</cp:revision>
  <dcterms:created xsi:type="dcterms:W3CDTF">2018-08-29T13:25:18Z</dcterms:created>
  <dcterms:modified xsi:type="dcterms:W3CDTF">2018-08-29T15:56:31Z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